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59" r:id="rId8"/>
    <p:sldId id="258" r:id="rId9"/>
    <p:sldId id="261" r:id="rId10"/>
    <p:sldId id="264" r:id="rId11"/>
    <p:sldId id="265" r:id="rId12"/>
    <p:sldId id="262" r:id="rId13"/>
    <p:sldId id="263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5F73F4-A783-4D74-9C7A-2872BC3DFE10}">
          <p14:sldIdLst>
            <p14:sldId id="256"/>
            <p14:sldId id="260"/>
            <p14:sldId id="257"/>
            <p14:sldId id="259"/>
            <p14:sldId id="258"/>
            <p14:sldId id="261"/>
            <p14:sldId id="264"/>
            <p14:sldId id="265"/>
            <p14:sldId id="262"/>
          </p14:sldIdLst>
        </p14:section>
        <p14:section name="Untitled Section" id="{A2899DF9-BD25-4E11-B301-EF98930088EB}">
          <p14:sldIdLst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5D4C9-7435-4132-8B92-588534ED581C}" v="289" dt="2023-06-13T10:39:40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51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rik Andreas Fasth Markussen" userId="dec68053-dae0-4a03-88be-0cfc401c0896" providerId="ADAL" clId="{F1D5D4C9-7435-4132-8B92-588534ED581C}"/>
    <pc:docChg chg="undo custSel addSld delSld modSld sldOrd addSection">
      <pc:chgData name="Fredrik Andreas Fasth Markussen" userId="dec68053-dae0-4a03-88be-0cfc401c0896" providerId="ADAL" clId="{F1D5D4C9-7435-4132-8B92-588534ED581C}" dt="2023-06-19T09:39:08.493" v="1256" actId="1076"/>
      <pc:docMkLst>
        <pc:docMk/>
      </pc:docMkLst>
      <pc:sldChg chg="addSp delSp modSp mod setBg">
        <pc:chgData name="Fredrik Andreas Fasth Markussen" userId="dec68053-dae0-4a03-88be-0cfc401c0896" providerId="ADAL" clId="{F1D5D4C9-7435-4132-8B92-588534ED581C}" dt="2023-06-12T14:19:34.464" v="582" actId="14100"/>
        <pc:sldMkLst>
          <pc:docMk/>
          <pc:sldMk cId="327177214" sldId="261"/>
        </pc:sldMkLst>
        <pc:spChg chg="add del">
          <ac:chgData name="Fredrik Andreas Fasth Markussen" userId="dec68053-dae0-4a03-88be-0cfc401c0896" providerId="ADAL" clId="{F1D5D4C9-7435-4132-8B92-588534ED581C}" dt="2023-06-05T07:25:18.978" v="301"/>
          <ac:spMkLst>
            <pc:docMk/>
            <pc:sldMk cId="327177214" sldId="261"/>
            <ac:spMk id="2" creationId="{0D22FB22-00CE-E903-967D-85918E1A736F}"/>
          </ac:spMkLst>
        </pc:spChg>
        <pc:spChg chg="add del">
          <ac:chgData name="Fredrik Andreas Fasth Markussen" userId="dec68053-dae0-4a03-88be-0cfc401c0896" providerId="ADAL" clId="{F1D5D4C9-7435-4132-8B92-588534ED581C}" dt="2023-06-12T14:11:30.153" v="546"/>
          <ac:spMkLst>
            <pc:docMk/>
            <pc:sldMk cId="327177214" sldId="261"/>
            <ac:spMk id="2" creationId="{F480ECDA-8914-A06D-5365-3479EB359F14}"/>
          </ac:spMkLst>
        </pc:spChg>
        <pc:spChg chg="add del">
          <ac:chgData name="Fredrik Andreas Fasth Markussen" userId="dec68053-dae0-4a03-88be-0cfc401c0896" providerId="ADAL" clId="{F1D5D4C9-7435-4132-8B92-588534ED581C}" dt="2023-06-05T07:31:03.687" v="309" actId="22"/>
          <ac:spMkLst>
            <pc:docMk/>
            <pc:sldMk cId="327177214" sldId="261"/>
            <ac:spMk id="7" creationId="{D9CDB2DF-249E-6667-B9B1-BB8232A834F2}"/>
          </ac:spMkLst>
        </pc:spChg>
        <pc:spChg chg="add del">
          <ac:chgData name="Fredrik Andreas Fasth Markussen" userId="dec68053-dae0-4a03-88be-0cfc401c0896" providerId="ADAL" clId="{F1D5D4C9-7435-4132-8B92-588534ED581C}" dt="2023-06-05T07:37:56.684" v="337"/>
          <ac:spMkLst>
            <pc:docMk/>
            <pc:sldMk cId="327177214" sldId="261"/>
            <ac:spMk id="12" creationId="{E2F63605-F907-313D-2C31-1DABFF4612F1}"/>
          </ac:spMkLst>
        </pc:spChg>
        <pc:spChg chg="add del">
          <ac:chgData name="Fredrik Andreas Fasth Markussen" userId="dec68053-dae0-4a03-88be-0cfc401c0896" providerId="ADAL" clId="{F1D5D4C9-7435-4132-8B92-588534ED581C}" dt="2023-06-05T07:39:21.487" v="346"/>
          <ac:spMkLst>
            <pc:docMk/>
            <pc:sldMk cId="327177214" sldId="261"/>
            <ac:spMk id="14" creationId="{8492C42E-A65D-9F38-7A7E-28CB4EF57352}"/>
          </ac:spMkLst>
        </pc:spChg>
        <pc:spChg chg="add del">
          <ac:chgData name="Fredrik Andreas Fasth Markussen" userId="dec68053-dae0-4a03-88be-0cfc401c0896" providerId="ADAL" clId="{F1D5D4C9-7435-4132-8B92-588534ED581C}" dt="2023-06-05T07:39:24.389" v="348"/>
          <ac:spMkLst>
            <pc:docMk/>
            <pc:sldMk cId="327177214" sldId="261"/>
            <ac:spMk id="15" creationId="{3844684C-82A4-27A1-042A-FC09E1ABB44D}"/>
          </ac:spMkLst>
        </pc:spChg>
        <pc:grpChg chg="del mod">
          <ac:chgData name="Fredrik Andreas Fasth Markussen" userId="dec68053-dae0-4a03-88be-0cfc401c0896" providerId="ADAL" clId="{F1D5D4C9-7435-4132-8B92-588534ED581C}" dt="2023-05-22T08:57:02.105" v="119"/>
          <ac:grpSpMkLst>
            <pc:docMk/>
            <pc:sldMk cId="327177214" sldId="261"/>
            <ac:grpSpMk id="11" creationId="{9381A3BF-D50A-890D-2EDA-800D587BFC4D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1" v="99"/>
          <ac:grpSpMkLst>
            <pc:docMk/>
            <pc:sldMk cId="327177214" sldId="261"/>
            <ac:grpSpMk id="19" creationId="{B716C07C-17F2-3BE1-7D37-67CCA9F197C9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5" v="115"/>
          <ac:grpSpMkLst>
            <pc:docMk/>
            <pc:sldMk cId="327177214" sldId="261"/>
            <ac:grpSpMk id="61" creationId="{710F51C6-86CA-0D59-1732-E129F505D9EA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3" v="105"/>
          <ac:grpSpMkLst>
            <pc:docMk/>
            <pc:sldMk cId="327177214" sldId="261"/>
            <ac:grpSpMk id="98" creationId="{75D8BC1E-28B3-60DF-A740-34C2C7B193C6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5" v="116"/>
          <ac:grpSpMkLst>
            <pc:docMk/>
            <pc:sldMk cId="327177214" sldId="261"/>
            <ac:grpSpMk id="147" creationId="{9CA23926-FE0D-2785-A009-723FB6C3088D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6" v="120"/>
          <ac:grpSpMkLst>
            <pc:docMk/>
            <pc:sldMk cId="327177214" sldId="261"/>
            <ac:grpSpMk id="150" creationId="{7A7229A8-475C-6666-81E6-2F82CB969EE3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6" v="123"/>
          <ac:grpSpMkLst>
            <pc:docMk/>
            <pc:sldMk cId="327177214" sldId="261"/>
            <ac:grpSpMk id="153" creationId="{829D2E1C-5EAE-187C-BA3B-9E7B25AD7300}"/>
          </ac:grpSpMkLst>
        </pc:grpChg>
        <pc:grpChg chg="del mod">
          <ac:chgData name="Fredrik Andreas Fasth Markussen" userId="dec68053-dae0-4a03-88be-0cfc401c0896" providerId="ADAL" clId="{F1D5D4C9-7435-4132-8B92-588534ED581C}" dt="2023-05-22T08:57:02.106" v="121"/>
          <ac:grpSpMkLst>
            <pc:docMk/>
            <pc:sldMk cId="327177214" sldId="261"/>
            <ac:grpSpMk id="166" creationId="{891D8BF4-3F2E-E3E8-FB2F-B099518A87DB}"/>
          </ac:grpSpMkLst>
        </pc:grpChg>
        <pc:picChg chg="add mod">
          <ac:chgData name="Fredrik Andreas Fasth Markussen" userId="dec68053-dae0-4a03-88be-0cfc401c0896" providerId="ADAL" clId="{F1D5D4C9-7435-4132-8B92-588534ED581C}" dt="2023-06-12T14:11:45.040" v="551" actId="1076"/>
          <ac:picMkLst>
            <pc:docMk/>
            <pc:sldMk cId="327177214" sldId="261"/>
            <ac:picMk id="3" creationId="{817C794B-EE9F-4263-D380-4CE54EA19598}"/>
          </ac:picMkLst>
        </pc:picChg>
        <pc:picChg chg="del">
          <ac:chgData name="Fredrik Andreas Fasth Markussen" userId="dec68053-dae0-4a03-88be-0cfc401c0896" providerId="ADAL" clId="{F1D5D4C9-7435-4132-8B92-588534ED581C}" dt="2023-06-05T07:25:17.325" v="299" actId="478"/>
          <ac:picMkLst>
            <pc:docMk/>
            <pc:sldMk cId="327177214" sldId="261"/>
            <ac:picMk id="3" creationId="{FABCF008-E45A-BDC8-AF30-98748404BBB9}"/>
          </ac:picMkLst>
        </pc:picChg>
        <pc:picChg chg="add del">
          <ac:chgData name="Fredrik Andreas Fasth Markussen" userId="dec68053-dae0-4a03-88be-0cfc401c0896" providerId="ADAL" clId="{F1D5D4C9-7435-4132-8B92-588534ED581C}" dt="2023-06-05T07:25:58.433" v="303" actId="478"/>
          <ac:picMkLst>
            <pc:docMk/>
            <pc:sldMk cId="327177214" sldId="261"/>
            <ac:picMk id="4" creationId="{39F892CA-CB22-CA0E-DCA3-3E27F2BD4C35}"/>
          </ac:picMkLst>
        </pc:picChg>
        <pc:picChg chg="add mod">
          <ac:chgData name="Fredrik Andreas Fasth Markussen" userId="dec68053-dae0-4a03-88be-0cfc401c0896" providerId="ADAL" clId="{F1D5D4C9-7435-4132-8B92-588534ED581C}" dt="2023-06-12T14:19:34.464" v="582" actId="14100"/>
          <ac:picMkLst>
            <pc:docMk/>
            <pc:sldMk cId="327177214" sldId="261"/>
            <ac:picMk id="4" creationId="{5B4588D9-8440-524D-7838-2397045DFB59}"/>
          </ac:picMkLst>
        </pc:picChg>
        <pc:picChg chg="add del mod">
          <ac:chgData name="Fredrik Andreas Fasth Markussen" userId="dec68053-dae0-4a03-88be-0cfc401c0896" providerId="ADAL" clId="{F1D5D4C9-7435-4132-8B92-588534ED581C}" dt="2023-06-05T07:30:59.184" v="307" actId="478"/>
          <ac:picMkLst>
            <pc:docMk/>
            <pc:sldMk cId="327177214" sldId="261"/>
            <ac:picMk id="5" creationId="{92E387DB-1C6E-AA09-AF64-6B0609A16401}"/>
          </ac:picMkLst>
        </pc:picChg>
        <pc:picChg chg="add del mod">
          <ac:chgData name="Fredrik Andreas Fasth Markussen" userId="dec68053-dae0-4a03-88be-0cfc401c0896" providerId="ADAL" clId="{F1D5D4C9-7435-4132-8B92-588534ED581C}" dt="2023-06-06T09:18:21.771" v="539" actId="478"/>
          <ac:picMkLst>
            <pc:docMk/>
            <pc:sldMk cId="327177214" sldId="261"/>
            <ac:picMk id="8" creationId="{E85B0645-5349-DB24-85B8-932AF00C86CC}"/>
          </ac:picMkLst>
        </pc:picChg>
        <pc:picChg chg="add del mod">
          <ac:chgData name="Fredrik Andreas Fasth Markussen" userId="dec68053-dae0-4a03-88be-0cfc401c0896" providerId="ADAL" clId="{F1D5D4C9-7435-4132-8B92-588534ED581C}" dt="2023-06-05T07:32:15.425" v="319" actId="478"/>
          <ac:picMkLst>
            <pc:docMk/>
            <pc:sldMk cId="327177214" sldId="261"/>
            <ac:picMk id="9" creationId="{7E7B84D6-EDCE-76A7-B8A0-3DDDCB260AA5}"/>
          </ac:picMkLst>
        </pc:picChg>
        <pc:picChg chg="add del mod">
          <ac:chgData name="Fredrik Andreas Fasth Markussen" userId="dec68053-dae0-4a03-88be-0cfc401c0896" providerId="ADAL" clId="{F1D5D4C9-7435-4132-8B92-588534ED581C}" dt="2023-06-05T07:35:13.805" v="329" actId="478"/>
          <ac:picMkLst>
            <pc:docMk/>
            <pc:sldMk cId="327177214" sldId="261"/>
            <ac:picMk id="10" creationId="{D0E34604-E129-1507-9986-B234CC94C880}"/>
          </ac:picMkLst>
        </pc:picChg>
        <pc:picChg chg="add del mod ord">
          <ac:chgData name="Fredrik Andreas Fasth Markussen" userId="dec68053-dae0-4a03-88be-0cfc401c0896" providerId="ADAL" clId="{F1D5D4C9-7435-4132-8B92-588534ED581C}" dt="2023-06-06T08:41:13.949" v="521" actId="478"/>
          <ac:picMkLst>
            <pc:docMk/>
            <pc:sldMk cId="327177214" sldId="261"/>
            <ac:picMk id="11" creationId="{D8DC104A-4322-952E-C42F-BEF5980F26C9}"/>
          </ac:picMkLst>
        </pc:picChg>
        <pc:picChg chg="add del mod ord">
          <ac:chgData name="Fredrik Andreas Fasth Markussen" userId="dec68053-dae0-4a03-88be-0cfc401c0896" providerId="ADAL" clId="{F1D5D4C9-7435-4132-8B92-588534ED581C}" dt="2023-06-06T08:42:13.839" v="530" actId="478"/>
          <ac:picMkLst>
            <pc:docMk/>
            <pc:sldMk cId="327177214" sldId="261"/>
            <ac:picMk id="13" creationId="{1715216E-2042-93E6-56E4-7173E27534A9}"/>
          </ac:picMkLst>
        </pc:picChg>
        <pc:picChg chg="add del mod">
          <ac:chgData name="Fredrik Andreas Fasth Markussen" userId="dec68053-dae0-4a03-88be-0cfc401c0896" providerId="ADAL" clId="{F1D5D4C9-7435-4132-8B92-588534ED581C}" dt="2023-06-06T09:18:45.291" v="542" actId="478"/>
          <ac:picMkLst>
            <pc:docMk/>
            <pc:sldMk cId="327177214" sldId="261"/>
            <ac:picMk id="16" creationId="{EE5D7178-F2D9-6147-F0F8-D7263ECA5343}"/>
          </ac:picMkLst>
        </pc:picChg>
        <pc:picChg chg="add del mod">
          <ac:chgData name="Fredrik Andreas Fasth Markussen" userId="dec68053-dae0-4a03-88be-0cfc401c0896" providerId="ADAL" clId="{F1D5D4C9-7435-4132-8B92-588534ED581C}" dt="2023-06-06T09:18:19.853" v="538" actId="478"/>
          <ac:picMkLst>
            <pc:docMk/>
            <pc:sldMk cId="327177214" sldId="261"/>
            <ac:picMk id="17" creationId="{A70BA8EF-C4A9-6637-72DD-58C304B953B9}"/>
          </ac:picMkLst>
        </pc:picChg>
        <pc:picChg chg="add del mod">
          <ac:chgData name="Fredrik Andreas Fasth Markussen" userId="dec68053-dae0-4a03-88be-0cfc401c0896" providerId="ADAL" clId="{F1D5D4C9-7435-4132-8B92-588534ED581C}" dt="2023-06-06T08:42:12.144" v="528" actId="478"/>
          <ac:picMkLst>
            <pc:docMk/>
            <pc:sldMk cId="327177214" sldId="261"/>
            <ac:picMk id="18" creationId="{489A4735-BE59-ED3A-DF5C-DDFCA21DA152}"/>
          </ac:picMkLst>
        </pc:picChg>
        <pc:picChg chg="add del mod">
          <ac:chgData name="Fredrik Andreas Fasth Markussen" userId="dec68053-dae0-4a03-88be-0cfc401c0896" providerId="ADAL" clId="{F1D5D4C9-7435-4132-8B92-588534ED581C}" dt="2023-06-06T08:41:11.478" v="520" actId="478"/>
          <ac:picMkLst>
            <pc:docMk/>
            <pc:sldMk cId="327177214" sldId="261"/>
            <ac:picMk id="19" creationId="{2CCC2125-F2DA-03AE-75ED-0D598C2B0FA7}"/>
          </ac:picMkLst>
        </pc:picChg>
        <pc:picChg chg="add mod">
          <ac:chgData name="Fredrik Andreas Fasth Markussen" userId="dec68053-dae0-4a03-88be-0cfc401c0896" providerId="ADAL" clId="{F1D5D4C9-7435-4132-8B92-588534ED581C}" dt="2023-06-06T08:41:27.588" v="526" actId="1076"/>
          <ac:picMkLst>
            <pc:docMk/>
            <pc:sldMk cId="327177214" sldId="261"/>
            <ac:picMk id="20" creationId="{65A72A17-9FBF-338D-B0E6-013232F2859F}"/>
          </ac:picMkLst>
        </pc:picChg>
        <pc:picChg chg="add del mod">
          <ac:chgData name="Fredrik Andreas Fasth Markussen" userId="dec68053-dae0-4a03-88be-0cfc401c0896" providerId="ADAL" clId="{F1D5D4C9-7435-4132-8B92-588534ED581C}" dt="2023-06-12T14:09:08.979" v="544" actId="478"/>
          <ac:picMkLst>
            <pc:docMk/>
            <pc:sldMk cId="327177214" sldId="261"/>
            <ac:picMk id="21" creationId="{83B55185-2B0F-3B65-79E1-019D62880872}"/>
          </ac:picMkLst>
        </pc:picChg>
        <pc:picChg chg="add mod">
          <ac:chgData name="Fredrik Andreas Fasth Markussen" userId="dec68053-dae0-4a03-88be-0cfc401c0896" providerId="ADAL" clId="{F1D5D4C9-7435-4132-8B92-588534ED581C}" dt="2023-06-06T09:18:30.487" v="541" actId="14100"/>
          <ac:picMkLst>
            <pc:docMk/>
            <pc:sldMk cId="327177214" sldId="261"/>
            <ac:picMk id="22" creationId="{B4DDA0B2-0120-29D6-20FE-855888EDFF73}"/>
          </ac:picMkLst>
        </pc:picChg>
        <pc:inkChg chg="del mod">
          <ac:chgData name="Fredrik Andreas Fasth Markussen" userId="dec68053-dae0-4a03-88be-0cfc401c0896" providerId="ADAL" clId="{F1D5D4C9-7435-4132-8B92-588534ED581C}" dt="2023-05-22T08:57:02.100" v="92"/>
          <ac:inkMkLst>
            <pc:docMk/>
            <pc:sldMk cId="327177214" sldId="261"/>
            <ac:inkMk id="4" creationId="{58F04DC5-1AE4-BB0A-66A7-B3C1F2A4DB9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7" v="126"/>
          <ac:inkMkLst>
            <pc:docMk/>
            <pc:sldMk cId="327177214" sldId="261"/>
            <ac:inkMk id="5" creationId="{D0FB1160-81FE-DBDF-2D3F-DAF28D67F8D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2" v="22"/>
          <ac:inkMkLst>
            <pc:docMk/>
            <pc:sldMk cId="327177214" sldId="261"/>
            <ac:inkMk id="6" creationId="{6398529C-6C52-1284-7682-67A2A643840E}"/>
          </ac:inkMkLst>
        </pc:inkChg>
        <pc:inkChg chg="del">
          <ac:chgData name="Fredrik Andreas Fasth Markussen" userId="dec68053-dae0-4a03-88be-0cfc401c0896" providerId="ADAL" clId="{F1D5D4C9-7435-4132-8B92-588534ED581C}" dt="2023-05-22T08:57:02.081" v="17"/>
          <ac:inkMkLst>
            <pc:docMk/>
            <pc:sldMk cId="327177214" sldId="261"/>
            <ac:inkMk id="7" creationId="{B2A8BF8F-53F5-0250-2A2A-BDC5F052DFC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8" v="49"/>
          <ac:inkMkLst>
            <pc:docMk/>
            <pc:sldMk cId="327177214" sldId="261"/>
            <ac:inkMk id="8" creationId="{464E5F54-CCB2-D65D-8408-BB9A0E16C47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5" v="119"/>
          <ac:inkMkLst>
            <pc:docMk/>
            <pc:sldMk cId="327177214" sldId="261"/>
            <ac:inkMk id="9" creationId="{5EEAF3D1-7BBB-EA43-B732-2146B1C79F5F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5"/>
          <ac:inkMkLst>
            <pc:docMk/>
            <pc:sldMk cId="327177214" sldId="261"/>
            <ac:inkMk id="10" creationId="{34731532-45CE-59D2-04B7-427A031B85C4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1" v="99"/>
          <ac:inkMkLst>
            <pc:docMk/>
            <pc:sldMk cId="327177214" sldId="261"/>
            <ac:inkMk id="12" creationId="{8AA3C815-B8D9-3649-DF6A-728269507C9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2" v="104"/>
          <ac:inkMkLst>
            <pc:docMk/>
            <pc:sldMk cId="327177214" sldId="261"/>
            <ac:inkMk id="13" creationId="{9461F407-1101-FCC1-C0C6-42147A121C20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1" v="59"/>
          <ac:inkMkLst>
            <pc:docMk/>
            <pc:sldMk cId="327177214" sldId="261"/>
            <ac:inkMk id="14" creationId="{E14B0DA8-71CF-824C-BB0F-C777213DF4B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6" v="72"/>
          <ac:inkMkLst>
            <pc:docMk/>
            <pc:sldMk cId="327177214" sldId="261"/>
            <ac:inkMk id="15" creationId="{BDE551DD-175B-E44D-B2B0-5442D3B9F40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5" v="36"/>
          <ac:inkMkLst>
            <pc:docMk/>
            <pc:sldMk cId="327177214" sldId="261"/>
            <ac:inkMk id="16" creationId="{4E36E57A-422E-C99F-9EF6-89BBC0ACC55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86"/>
          <ac:inkMkLst>
            <pc:docMk/>
            <pc:sldMk cId="327177214" sldId="261"/>
            <ac:inkMk id="17" creationId="{EF8FC9B2-D4D1-FAF9-D132-6F754653D9EF}"/>
          </ac:inkMkLst>
        </pc:inkChg>
        <pc:inkChg chg="del">
          <ac:chgData name="Fredrik Andreas Fasth Markussen" userId="dec68053-dae0-4a03-88be-0cfc401c0896" providerId="ADAL" clId="{F1D5D4C9-7435-4132-8B92-588534ED581C}" dt="2023-05-22T08:57:02.080" v="13"/>
          <ac:inkMkLst>
            <pc:docMk/>
            <pc:sldMk cId="327177214" sldId="261"/>
            <ac:inkMk id="18" creationId="{66AA988D-F994-C4E9-5CE5-4F1612D1421B}"/>
          </ac:inkMkLst>
        </pc:inkChg>
        <pc:inkChg chg="del">
          <ac:chgData name="Fredrik Andreas Fasth Markussen" userId="dec68053-dae0-4a03-88be-0cfc401c0896" providerId="ADAL" clId="{F1D5D4C9-7435-4132-8B92-588534ED581C}" dt="2023-05-22T08:57:02.096" v="74"/>
          <ac:inkMkLst>
            <pc:docMk/>
            <pc:sldMk cId="327177214" sldId="261"/>
            <ac:inkMk id="20" creationId="{B2319617-B7E8-CD29-B3A5-534794D4C00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0" v="12"/>
          <ac:inkMkLst>
            <pc:docMk/>
            <pc:sldMk cId="327177214" sldId="261"/>
            <ac:inkMk id="21" creationId="{53C2527B-0EBC-0C28-381E-10703FDD7C7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4" v="114"/>
          <ac:inkMkLst>
            <pc:docMk/>
            <pc:sldMk cId="327177214" sldId="261"/>
            <ac:inkMk id="22" creationId="{8F254086-A8CA-BA43-DCB5-4A6286E6FEB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7" v="46"/>
          <ac:inkMkLst>
            <pc:docMk/>
            <pc:sldMk cId="327177214" sldId="261"/>
            <ac:inkMk id="23" creationId="{109595FE-EDCD-387A-9E5B-E804581C270B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76" v="3"/>
          <ac:inkMkLst>
            <pc:docMk/>
            <pc:sldMk cId="327177214" sldId="261"/>
            <ac:inkMk id="24" creationId="{B90CA911-5ACE-7211-C641-FFF72ADD579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6" v="40"/>
          <ac:inkMkLst>
            <pc:docMk/>
            <pc:sldMk cId="327177214" sldId="261"/>
            <ac:inkMk id="25" creationId="{3371BA76-8EB5-1748-50A5-00061B97167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1" v="58"/>
          <ac:inkMkLst>
            <pc:docMk/>
            <pc:sldMk cId="327177214" sldId="261"/>
            <ac:inkMk id="26" creationId="{E22B60E0-D800-51E4-7301-F3FE04DF25A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80"/>
          <ac:inkMkLst>
            <pc:docMk/>
            <pc:sldMk cId="327177214" sldId="261"/>
            <ac:inkMk id="28" creationId="{6BAE5311-F5F0-9AAA-B16D-1CACB8FB814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0" v="94"/>
          <ac:inkMkLst>
            <pc:docMk/>
            <pc:sldMk cId="327177214" sldId="261"/>
            <ac:inkMk id="29" creationId="{52C70F73-6457-6580-40A9-A4DFDDB1299F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8" v="52"/>
          <ac:inkMkLst>
            <pc:docMk/>
            <pc:sldMk cId="327177214" sldId="261"/>
            <ac:inkMk id="30" creationId="{00084F59-EF73-A9D9-93DA-D61CFAC700D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77" v="6"/>
          <ac:inkMkLst>
            <pc:docMk/>
            <pc:sldMk cId="327177214" sldId="261"/>
            <ac:inkMk id="31" creationId="{114BC3E0-54D2-E54F-28C3-819EE2FB63F4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79"/>
          <ac:inkMkLst>
            <pc:docMk/>
            <pc:sldMk cId="327177214" sldId="261"/>
            <ac:inkMk id="32" creationId="{19E2CE3E-FE45-4771-F1D3-60445AED911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7" v="128"/>
          <ac:inkMkLst>
            <pc:docMk/>
            <pc:sldMk cId="327177214" sldId="261"/>
            <ac:inkMk id="33" creationId="{1CF87814-D06D-829E-34B1-F170060ECE0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9" v="53"/>
          <ac:inkMkLst>
            <pc:docMk/>
            <pc:sldMk cId="327177214" sldId="261"/>
            <ac:inkMk id="34" creationId="{3F3840A8-EBEC-552F-BFB7-303406E7550B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3"/>
          <ac:inkMkLst>
            <pc:docMk/>
            <pc:sldMk cId="327177214" sldId="261"/>
            <ac:inkMk id="35" creationId="{66ED489C-EA6D-5E93-0578-7766D0D18CE8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5" v="71"/>
          <ac:inkMkLst>
            <pc:docMk/>
            <pc:sldMk cId="327177214" sldId="261"/>
            <ac:inkMk id="36" creationId="{DC985DCA-A064-3B61-8A5D-BF781B9EC13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3" v="106"/>
          <ac:inkMkLst>
            <pc:docMk/>
            <pc:sldMk cId="327177214" sldId="261"/>
            <ac:inkMk id="37" creationId="{D774C384-8761-175F-96D1-16F56CDA67C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5" v="117"/>
          <ac:inkMkLst>
            <pc:docMk/>
            <pc:sldMk cId="327177214" sldId="261"/>
            <ac:inkMk id="38" creationId="{DFDEC0DB-4055-2290-C42C-53B173F6501F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5" v="37"/>
          <ac:inkMkLst>
            <pc:docMk/>
            <pc:sldMk cId="327177214" sldId="261"/>
            <ac:inkMk id="39" creationId="{C3911395-2CDD-A650-ADC9-59B50124AE2F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5" v="69"/>
          <ac:inkMkLst>
            <pc:docMk/>
            <pc:sldMk cId="327177214" sldId="261"/>
            <ac:inkMk id="40" creationId="{905452BC-478C-EE12-9148-0544059B27C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6" v="73"/>
          <ac:inkMkLst>
            <pc:docMk/>
            <pc:sldMk cId="327177214" sldId="261"/>
            <ac:inkMk id="41" creationId="{0D116234-7B2A-007C-903B-043085EDE203}"/>
          </ac:inkMkLst>
        </pc:inkChg>
        <pc:inkChg chg="del">
          <ac:chgData name="Fredrik Andreas Fasth Markussen" userId="dec68053-dae0-4a03-88be-0cfc401c0896" providerId="ADAL" clId="{F1D5D4C9-7435-4132-8B92-588534ED581C}" dt="2023-05-22T08:57:02.061" v="0"/>
          <ac:inkMkLst>
            <pc:docMk/>
            <pc:sldMk cId="327177214" sldId="261"/>
            <ac:inkMk id="42" creationId="{7E1661E6-F8A2-D0FA-88AF-B9851D836788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6" v="77"/>
          <ac:inkMkLst>
            <pc:docMk/>
            <pc:sldMk cId="327177214" sldId="261"/>
            <ac:inkMk id="43" creationId="{40D0AA75-214F-11C1-0B1A-8582CAF2779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79" v="8"/>
          <ac:inkMkLst>
            <pc:docMk/>
            <pc:sldMk cId="327177214" sldId="261"/>
            <ac:inkMk id="44" creationId="{D597CA0C-522C-3082-F783-E414017D5421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5" v="118"/>
          <ac:inkMkLst>
            <pc:docMk/>
            <pc:sldMk cId="327177214" sldId="261"/>
            <ac:inkMk id="46" creationId="{2FF4277C-2CAA-EA42-9CAA-DAC1F32C23D0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0" v="96"/>
          <ac:inkMkLst>
            <pc:docMk/>
            <pc:sldMk cId="327177214" sldId="261"/>
            <ac:inkMk id="48" creationId="{61B8F805-59CB-631D-4949-BDF3CD45795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2"/>
          <ac:inkMkLst>
            <pc:docMk/>
            <pc:sldMk cId="327177214" sldId="261"/>
            <ac:inkMk id="49" creationId="{2F1C97D4-D5C3-20BB-2B1F-87A65130AC58}"/>
          </ac:inkMkLst>
        </pc:inkChg>
        <pc:inkChg chg="del">
          <ac:chgData name="Fredrik Andreas Fasth Markussen" userId="dec68053-dae0-4a03-88be-0cfc401c0896" providerId="ADAL" clId="{F1D5D4C9-7435-4132-8B92-588534ED581C}" dt="2023-05-22T08:57:02.082" v="21"/>
          <ac:inkMkLst>
            <pc:docMk/>
            <pc:sldMk cId="327177214" sldId="261"/>
            <ac:inkMk id="51" creationId="{3FADDC62-2798-495E-376D-CC1EDCC6128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3"/>
          <ac:inkMkLst>
            <pc:docMk/>
            <pc:sldMk cId="327177214" sldId="261"/>
            <ac:inkMk id="53" creationId="{9D6ACCDE-745F-7EFA-0886-5632672833F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5" v="35"/>
          <ac:inkMkLst>
            <pc:docMk/>
            <pc:sldMk cId="327177214" sldId="261"/>
            <ac:inkMk id="54" creationId="{5C896427-3898-F9E4-4A7F-C9F32494AAD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81"/>
          <ac:inkMkLst>
            <pc:docMk/>
            <pc:sldMk cId="327177214" sldId="261"/>
            <ac:inkMk id="56" creationId="{EFE40C30-FE40-B13C-B4E3-7CAFB62B46FB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3" v="28"/>
          <ac:inkMkLst>
            <pc:docMk/>
            <pc:sldMk cId="327177214" sldId="261"/>
            <ac:inkMk id="57" creationId="{CEDFAADF-131D-0559-F0D1-D19ED829918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8" v="51"/>
          <ac:inkMkLst>
            <pc:docMk/>
            <pc:sldMk cId="327177214" sldId="261"/>
            <ac:inkMk id="58" creationId="{BB1DBFC0-B8D5-38FB-475D-203E5984EED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4" v="33"/>
          <ac:inkMkLst>
            <pc:docMk/>
            <pc:sldMk cId="327177214" sldId="261"/>
            <ac:inkMk id="59" creationId="{32CD8F00-790B-8D42-BE44-514493946D7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5" v="115"/>
          <ac:inkMkLst>
            <pc:docMk/>
            <pc:sldMk cId="327177214" sldId="261"/>
            <ac:inkMk id="60" creationId="{2028077E-C907-EC96-2E3C-8CDFF380EA3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83"/>
          <ac:inkMkLst>
            <pc:docMk/>
            <pc:sldMk cId="327177214" sldId="261"/>
            <ac:inkMk id="62" creationId="{C3F8FDB0-D9A1-1699-A870-AF2FB3ABC2A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4"/>
          <ac:inkMkLst>
            <pc:docMk/>
            <pc:sldMk cId="327177214" sldId="261"/>
            <ac:inkMk id="63" creationId="{717DC2F9-B0AD-F46F-1813-4C7A6935B532}"/>
          </ac:inkMkLst>
        </pc:inkChg>
        <pc:inkChg chg="del">
          <ac:chgData name="Fredrik Andreas Fasth Markussen" userId="dec68053-dae0-4a03-88be-0cfc401c0896" providerId="ADAL" clId="{F1D5D4C9-7435-4132-8B92-588534ED581C}" dt="2023-05-22T08:57:02.076" v="4"/>
          <ac:inkMkLst>
            <pc:docMk/>
            <pc:sldMk cId="327177214" sldId="261"/>
            <ac:inkMk id="64" creationId="{CCEEFB59-6B9E-F08F-0DE5-01234FEDF22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4" v="34"/>
          <ac:inkMkLst>
            <pc:docMk/>
            <pc:sldMk cId="327177214" sldId="261"/>
            <ac:inkMk id="65" creationId="{CB0958FC-6498-152F-B7E7-52E7A9095FC3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0"/>
          <ac:inkMkLst>
            <pc:docMk/>
            <pc:sldMk cId="327177214" sldId="261"/>
            <ac:inkMk id="66" creationId="{CC460FE4-B044-E9CB-0603-3AAEE9F5D5E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8" v="84"/>
          <ac:inkMkLst>
            <pc:docMk/>
            <pc:sldMk cId="327177214" sldId="261"/>
            <ac:inkMk id="67" creationId="{C9AD7385-F194-A37A-96FB-0696DB07312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0" v="10"/>
          <ac:inkMkLst>
            <pc:docMk/>
            <pc:sldMk cId="327177214" sldId="261"/>
            <ac:inkMk id="68" creationId="{8EF6DE02-3966-8E3D-E54A-3729D8631808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1" v="56"/>
          <ac:inkMkLst>
            <pc:docMk/>
            <pc:sldMk cId="327177214" sldId="261"/>
            <ac:inkMk id="69" creationId="{A7256694-AD85-82AE-D0AF-6646DD98DC54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78"/>
          <ac:inkMkLst>
            <pc:docMk/>
            <pc:sldMk cId="327177214" sldId="261"/>
            <ac:inkMk id="70" creationId="{3486854F-DE7F-7454-0F65-046E0E0D0B3B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3" v="108"/>
          <ac:inkMkLst>
            <pc:docMk/>
            <pc:sldMk cId="327177214" sldId="261"/>
            <ac:inkMk id="71" creationId="{9CBC4908-2D6B-5840-36B4-060BF6B1F09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5" v="68"/>
          <ac:inkMkLst>
            <pc:docMk/>
            <pc:sldMk cId="327177214" sldId="261"/>
            <ac:inkMk id="72" creationId="{DDBB2D06-19DB-D769-E9D6-ACBDFA2E554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4" v="111"/>
          <ac:inkMkLst>
            <pc:docMk/>
            <pc:sldMk cId="327177214" sldId="261"/>
            <ac:inkMk id="73" creationId="{F9F81A2A-4FBA-2FE2-E84E-8FF5A5A8A3C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7" v="43"/>
          <ac:inkMkLst>
            <pc:docMk/>
            <pc:sldMk cId="327177214" sldId="261"/>
            <ac:inkMk id="74" creationId="{2D0C7F11-5384-00F0-5645-7C8F7F00847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4"/>
          <ac:inkMkLst>
            <pc:docMk/>
            <pc:sldMk cId="327177214" sldId="261"/>
            <ac:inkMk id="75" creationId="{81EC9EDA-3226-1AED-F4DF-D7121628D6B1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3" v="27"/>
          <ac:inkMkLst>
            <pc:docMk/>
            <pc:sldMk cId="327177214" sldId="261"/>
            <ac:inkMk id="76" creationId="{ABE42F6D-DED5-2434-247B-00E4DF12728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3" v="107"/>
          <ac:inkMkLst>
            <pc:docMk/>
            <pc:sldMk cId="327177214" sldId="261"/>
            <ac:inkMk id="77" creationId="{05250EA1-105B-DA04-B5CC-BDF30FFCAC2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90"/>
          <ac:inkMkLst>
            <pc:docMk/>
            <pc:sldMk cId="327177214" sldId="261"/>
            <ac:inkMk id="78" creationId="{FEF2956A-2D14-BCBF-8272-B8F09BA500B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1" v="15"/>
          <ac:inkMkLst>
            <pc:docMk/>
            <pc:sldMk cId="327177214" sldId="261"/>
            <ac:inkMk id="79" creationId="{557B6B8E-D6F9-2048-6914-5F4C5999B5D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2" v="102"/>
          <ac:inkMkLst>
            <pc:docMk/>
            <pc:sldMk cId="327177214" sldId="261"/>
            <ac:inkMk id="80" creationId="{D29E129D-0F43-0BAC-7DFC-29119F1D07D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91"/>
          <ac:inkMkLst>
            <pc:docMk/>
            <pc:sldMk cId="327177214" sldId="261"/>
            <ac:inkMk id="82" creationId="{AB526D9B-EC2B-8E84-CABA-2D224371353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0" v="11"/>
          <ac:inkMkLst>
            <pc:docMk/>
            <pc:sldMk cId="327177214" sldId="261"/>
            <ac:inkMk id="83" creationId="{CB623477-43C9-5701-C953-318A32401A6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4" v="113"/>
          <ac:inkMkLst>
            <pc:docMk/>
            <pc:sldMk cId="327177214" sldId="261"/>
            <ac:inkMk id="84" creationId="{BAFE8C10-EA00-05B0-8E14-BA9B2DB36F6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4" v="31"/>
          <ac:inkMkLst>
            <pc:docMk/>
            <pc:sldMk cId="327177214" sldId="261"/>
            <ac:inkMk id="85" creationId="{393652AB-D0D6-1311-B60D-BBB2E75D4E6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1" v="19"/>
          <ac:inkMkLst>
            <pc:docMk/>
            <pc:sldMk cId="327177214" sldId="261"/>
            <ac:inkMk id="86" creationId="{A2F35261-1683-B25E-C413-3150505726C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6"/>
          <ac:inkMkLst>
            <pc:docMk/>
            <pc:sldMk cId="327177214" sldId="261"/>
            <ac:inkMk id="88" creationId="{EC0C6354-16DF-B618-588B-2E940485201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2"/>
          <ac:inkMkLst>
            <pc:docMk/>
            <pc:sldMk cId="327177214" sldId="261"/>
            <ac:inkMk id="89" creationId="{A174598E-84B9-2D18-6E86-58FD6AAB9694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1" v="100"/>
          <ac:inkMkLst>
            <pc:docMk/>
            <pc:sldMk cId="327177214" sldId="261"/>
            <ac:inkMk id="90" creationId="{41D7AAE4-BDEB-73E0-F331-59C5EFDBD10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3" v="105"/>
          <ac:inkMkLst>
            <pc:docMk/>
            <pc:sldMk cId="327177214" sldId="261"/>
            <ac:inkMk id="91" creationId="{9A9CF5F2-6CC7-AC52-7013-89C06CEB0BE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7" v="47"/>
          <ac:inkMkLst>
            <pc:docMk/>
            <pc:sldMk cId="327177214" sldId="261"/>
            <ac:inkMk id="92" creationId="{5C4AAD65-D799-6688-359D-EFB589E7B93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3" v="26"/>
          <ac:inkMkLst>
            <pc:docMk/>
            <pc:sldMk cId="327177214" sldId="261"/>
            <ac:inkMk id="93" creationId="{02719011-FA69-FE4B-83ED-FEDD4C2C40F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6" v="75"/>
          <ac:inkMkLst>
            <pc:docMk/>
            <pc:sldMk cId="327177214" sldId="261"/>
            <ac:inkMk id="94" creationId="{008716A5-6C64-356F-8F90-9EA08AF07887}"/>
          </ac:inkMkLst>
        </pc:inkChg>
        <pc:inkChg chg="del">
          <ac:chgData name="Fredrik Andreas Fasth Markussen" userId="dec68053-dae0-4a03-88be-0cfc401c0896" providerId="ADAL" clId="{F1D5D4C9-7435-4132-8B92-588534ED581C}" dt="2023-05-22T08:57:02.082" v="20"/>
          <ac:inkMkLst>
            <pc:docMk/>
            <pc:sldMk cId="327177214" sldId="261"/>
            <ac:inkMk id="96" creationId="{34C28A48-FCFD-048C-4023-23EAF7AA3CB0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7" v="127"/>
          <ac:inkMkLst>
            <pc:docMk/>
            <pc:sldMk cId="327177214" sldId="261"/>
            <ac:inkMk id="97" creationId="{B78A2DB4-097E-14B7-ABC8-2A06BC0A07D5}"/>
          </ac:inkMkLst>
        </pc:inkChg>
        <pc:inkChg chg="del">
          <ac:chgData name="Fredrik Andreas Fasth Markussen" userId="dec68053-dae0-4a03-88be-0cfc401c0896" providerId="ADAL" clId="{F1D5D4C9-7435-4132-8B92-588534ED581C}" dt="2023-05-22T08:57:02.102" v="103"/>
          <ac:inkMkLst>
            <pc:docMk/>
            <pc:sldMk cId="327177214" sldId="261"/>
            <ac:inkMk id="99" creationId="{1DBF2965-84A0-DC75-4D31-E52C45D51259}"/>
          </ac:inkMkLst>
        </pc:inkChg>
        <pc:inkChg chg="del">
          <ac:chgData name="Fredrik Andreas Fasth Markussen" userId="dec68053-dae0-4a03-88be-0cfc401c0896" providerId="ADAL" clId="{F1D5D4C9-7435-4132-8B92-588534ED581C}" dt="2023-05-22T08:57:02.098" v="85"/>
          <ac:inkMkLst>
            <pc:docMk/>
            <pc:sldMk cId="327177214" sldId="261"/>
            <ac:inkMk id="100" creationId="{662B6345-ADF5-CC77-8F41-5568747A989A}"/>
          </ac:inkMkLst>
        </pc:inkChg>
        <pc:inkChg chg="del">
          <ac:chgData name="Fredrik Andreas Fasth Markussen" userId="dec68053-dae0-4a03-88be-0cfc401c0896" providerId="ADAL" clId="{F1D5D4C9-7435-4132-8B92-588534ED581C}" dt="2023-05-22T08:57:02.076" v="5"/>
          <ac:inkMkLst>
            <pc:docMk/>
            <pc:sldMk cId="327177214" sldId="261"/>
            <ac:inkMk id="102" creationId="{1440B9C1-5B53-0547-A015-B4CD26C944CB}"/>
          </ac:inkMkLst>
        </pc:inkChg>
        <pc:inkChg chg="del">
          <ac:chgData name="Fredrik Andreas Fasth Markussen" userId="dec68053-dae0-4a03-88be-0cfc401c0896" providerId="ADAL" clId="{F1D5D4C9-7435-4132-8B92-588534ED581C}" dt="2023-05-22T08:57:02.091" v="57"/>
          <ac:inkMkLst>
            <pc:docMk/>
            <pc:sldMk cId="327177214" sldId="261"/>
            <ac:inkMk id="104" creationId="{425B54F0-B68E-8189-944F-C6B261F0B583}"/>
          </ac:inkMkLst>
        </pc:inkChg>
        <pc:inkChg chg="del">
          <ac:chgData name="Fredrik Andreas Fasth Markussen" userId="dec68053-dae0-4a03-88be-0cfc401c0896" providerId="ADAL" clId="{F1D5D4C9-7435-4132-8B92-588534ED581C}" dt="2023-05-22T08:57:02.088" v="48"/>
          <ac:inkMkLst>
            <pc:docMk/>
            <pc:sldMk cId="327177214" sldId="261"/>
            <ac:inkMk id="105" creationId="{906016B7-25F8-CF38-FC5C-CFC22FF4A219}"/>
          </ac:inkMkLst>
        </pc:inkChg>
        <pc:inkChg chg="del">
          <ac:chgData name="Fredrik Andreas Fasth Markussen" userId="dec68053-dae0-4a03-88be-0cfc401c0896" providerId="ADAL" clId="{F1D5D4C9-7435-4132-8B92-588534ED581C}" dt="2023-05-22T08:57:02.087" v="45"/>
          <ac:inkMkLst>
            <pc:docMk/>
            <pc:sldMk cId="327177214" sldId="261"/>
            <ac:inkMk id="106" creationId="{1D98BCD3-5AC7-1002-3861-294F7C6761C1}"/>
          </ac:inkMkLst>
        </pc:inkChg>
        <pc:inkChg chg="del">
          <ac:chgData name="Fredrik Andreas Fasth Markussen" userId="dec68053-dae0-4a03-88be-0cfc401c0896" providerId="ADAL" clId="{F1D5D4C9-7435-4132-8B92-588534ED581C}" dt="2023-05-22T08:57:02.100" v="93"/>
          <ac:inkMkLst>
            <pc:docMk/>
            <pc:sldMk cId="327177214" sldId="261"/>
            <ac:inkMk id="107" creationId="{05E66751-C996-1374-C67D-686F8DED2912}"/>
          </ac:inkMkLst>
        </pc:inkChg>
        <pc:inkChg chg="del">
          <ac:chgData name="Fredrik Andreas Fasth Markussen" userId="dec68053-dae0-4a03-88be-0cfc401c0896" providerId="ADAL" clId="{F1D5D4C9-7435-4132-8B92-588534ED581C}" dt="2023-05-22T08:57:02.101" v="98"/>
          <ac:inkMkLst>
            <pc:docMk/>
            <pc:sldMk cId="327177214" sldId="261"/>
            <ac:inkMk id="108" creationId="{4EF2C3EE-76D2-EE96-84E6-0A49A49C786E}"/>
          </ac:inkMkLst>
        </pc:inkChg>
        <pc:inkChg chg="del">
          <ac:chgData name="Fredrik Andreas Fasth Markussen" userId="dec68053-dae0-4a03-88be-0cfc401c0896" providerId="ADAL" clId="{F1D5D4C9-7435-4132-8B92-588534ED581C}" dt="2023-05-22T08:57:02.084" v="30"/>
          <ac:inkMkLst>
            <pc:docMk/>
            <pc:sldMk cId="327177214" sldId="261"/>
            <ac:inkMk id="110" creationId="{5E4FA951-C73E-FC12-27F4-0531353A6786}"/>
          </ac:inkMkLst>
        </pc:inkChg>
        <pc:inkChg chg="del">
          <ac:chgData name="Fredrik Andreas Fasth Markussen" userId="dec68053-dae0-4a03-88be-0cfc401c0896" providerId="ADAL" clId="{F1D5D4C9-7435-4132-8B92-588534ED581C}" dt="2023-05-22T08:57:02.104" v="109"/>
          <ac:inkMkLst>
            <pc:docMk/>
            <pc:sldMk cId="327177214" sldId="261"/>
            <ac:inkMk id="111" creationId="{C51A9C19-047C-A903-3E66-12A1E02879C6}"/>
          </ac:inkMkLst>
        </pc:inkChg>
        <pc:inkChg chg="del">
          <ac:chgData name="Fredrik Andreas Fasth Markussen" userId="dec68053-dae0-4a03-88be-0cfc401c0896" providerId="ADAL" clId="{F1D5D4C9-7435-4132-8B92-588534ED581C}" dt="2023-05-22T08:57:02.081" v="18"/>
          <ac:inkMkLst>
            <pc:docMk/>
            <pc:sldMk cId="327177214" sldId="261"/>
            <ac:inkMk id="112" creationId="{AB8CD85A-17C3-9B0D-15C3-5ABF5F42D203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6" v="42"/>
          <ac:inkMkLst>
            <pc:docMk/>
            <pc:sldMk cId="327177214" sldId="261"/>
            <ac:inkMk id="120" creationId="{4A2F8E68-53EF-7E3E-5A04-CB3F810D588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4" v="110"/>
          <ac:inkMkLst>
            <pc:docMk/>
            <pc:sldMk cId="327177214" sldId="261"/>
            <ac:inkMk id="121" creationId="{4334AE36-ED2D-ABF0-6F49-B365BBEB52A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8" v="50"/>
          <ac:inkMkLst>
            <pc:docMk/>
            <pc:sldMk cId="327177214" sldId="261"/>
            <ac:inkMk id="122" creationId="{8E15485B-CB8C-11B8-C6B8-01EC81EADE6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88"/>
          <ac:inkMkLst>
            <pc:docMk/>
            <pc:sldMk cId="327177214" sldId="261"/>
            <ac:inkMk id="123" creationId="{0B8813C9-130A-6EEA-4645-1E9731BBDEC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1" v="97"/>
          <ac:inkMkLst>
            <pc:docMk/>
            <pc:sldMk cId="327177214" sldId="261"/>
            <ac:inkMk id="124" creationId="{59EB3CDE-6F65-B68F-3446-A5E93DF0619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0" v="14"/>
          <ac:inkMkLst>
            <pc:docMk/>
            <pc:sldMk cId="327177214" sldId="261"/>
            <ac:inkMk id="125" creationId="{E9E68880-71BE-5AFF-B091-F55F608AAC91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79" v="9"/>
          <ac:inkMkLst>
            <pc:docMk/>
            <pc:sldMk cId="327177214" sldId="261"/>
            <ac:inkMk id="126" creationId="{28D6876D-DC19-795E-F8A1-DDAE6D5E91C3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5" v="67"/>
          <ac:inkMkLst>
            <pc:docMk/>
            <pc:sldMk cId="327177214" sldId="261"/>
            <ac:inkMk id="127" creationId="{BFD70F92-B81D-DE6D-6AF8-0148BEDDBCE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5" v="116"/>
          <ac:inkMkLst>
            <pc:docMk/>
            <pc:sldMk cId="327177214" sldId="261"/>
            <ac:inkMk id="132" creationId="{7B4AB0DF-1547-9E74-23E2-54EEA7C567F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4" v="32"/>
          <ac:inkMkLst>
            <pc:docMk/>
            <pc:sldMk cId="327177214" sldId="261"/>
            <ac:inkMk id="133" creationId="{2D4095F2-B5BA-CE26-89DE-1F287E304111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7" v="44"/>
          <ac:inkMkLst>
            <pc:docMk/>
            <pc:sldMk cId="327177214" sldId="261"/>
            <ac:inkMk id="134" creationId="{A4F551B5-1B0C-B57C-5D4F-7515B598A14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5"/>
          <ac:inkMkLst>
            <pc:docMk/>
            <pc:sldMk cId="327177214" sldId="261"/>
            <ac:inkMk id="135" creationId="{15998FD2-9667-3E5D-E7A8-02297365187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6" v="76"/>
          <ac:inkMkLst>
            <pc:docMk/>
            <pc:sldMk cId="327177214" sldId="261"/>
            <ac:inkMk id="136" creationId="{463ACBB8-8C0C-2F8C-E645-DD5EB566784C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0" v="95"/>
          <ac:inkMkLst>
            <pc:docMk/>
            <pc:sldMk cId="327177214" sldId="261"/>
            <ac:inkMk id="137" creationId="{C3F9A809-E082-EDB4-F9C0-F04DB65350F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5" v="70"/>
          <ac:inkMkLst>
            <pc:docMk/>
            <pc:sldMk cId="327177214" sldId="261"/>
            <ac:inkMk id="138" creationId="{9F4ABE25-7DF4-B62F-4949-B946C7D39348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1" v="16"/>
          <ac:inkMkLst>
            <pc:docMk/>
            <pc:sldMk cId="327177214" sldId="261"/>
            <ac:inkMk id="139" creationId="{3AFA5030-A0B7-E6C5-C3A2-D790551DD33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3" v="25"/>
          <ac:inkMkLst>
            <pc:docMk/>
            <pc:sldMk cId="327177214" sldId="261"/>
            <ac:inkMk id="140" creationId="{5D6E110C-6B97-CDD1-6EE1-D683706736EE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9" v="54"/>
          <ac:inkMkLst>
            <pc:docMk/>
            <pc:sldMk cId="327177214" sldId="261"/>
            <ac:inkMk id="141" creationId="{FDBEAD82-2A59-B2C8-399D-05AD466DA970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5" v="39"/>
          <ac:inkMkLst>
            <pc:docMk/>
            <pc:sldMk cId="327177214" sldId="261"/>
            <ac:inkMk id="142" creationId="{F0908D25-BF41-15C7-7440-1FB5244375F8}"/>
          </ac:inkMkLst>
        </pc:inkChg>
        <pc:inkChg chg="del">
          <ac:chgData name="Fredrik Andreas Fasth Markussen" userId="dec68053-dae0-4a03-88be-0cfc401c0896" providerId="ADAL" clId="{F1D5D4C9-7435-4132-8B92-588534ED581C}" dt="2023-05-22T08:57:02.079" v="7"/>
          <ac:inkMkLst>
            <pc:docMk/>
            <pc:sldMk cId="327177214" sldId="261"/>
            <ac:inkMk id="143" creationId="{AFBC6C43-2625-59C2-3D73-A28B31C8CDA0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3" v="29"/>
          <ac:inkMkLst>
            <pc:docMk/>
            <pc:sldMk cId="327177214" sldId="261"/>
            <ac:inkMk id="145" creationId="{19D1B128-F13A-0676-BCD6-5111DD1A6784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87"/>
          <ac:inkMkLst>
            <pc:docMk/>
            <pc:sldMk cId="327177214" sldId="261"/>
            <ac:inkMk id="146" creationId="{F8526C10-E008-65DB-4060-63BA8C00AC1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0" v="55"/>
          <ac:inkMkLst>
            <pc:docMk/>
            <pc:sldMk cId="327177214" sldId="261"/>
            <ac:inkMk id="148" creationId="{C5B65EFD-81A5-EC37-F66B-93AB4B492AF3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1" v="60"/>
          <ac:inkMkLst>
            <pc:docMk/>
            <pc:sldMk cId="327177214" sldId="261"/>
            <ac:inkMk id="149" creationId="{37181F9E-3DC4-8D1E-A751-674B90EB67F1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4" v="112"/>
          <ac:inkMkLst>
            <pc:docMk/>
            <pc:sldMk cId="327177214" sldId="261"/>
            <ac:inkMk id="151" creationId="{CB00530D-3D7A-9216-962E-4E28B2EF1AAB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6" v="41"/>
          <ac:inkMkLst>
            <pc:docMk/>
            <pc:sldMk cId="327177214" sldId="261"/>
            <ac:inkMk id="152" creationId="{B49F2DA6-EA53-7E3E-1675-E2F07527547D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9" v="89"/>
          <ac:inkMkLst>
            <pc:docMk/>
            <pc:sldMk cId="327177214" sldId="261"/>
            <ac:inkMk id="154" creationId="{03E0AEB6-CA17-D212-D760-04A6AB3567F9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2" v="101"/>
          <ac:inkMkLst>
            <pc:docMk/>
            <pc:sldMk cId="327177214" sldId="261"/>
            <ac:inkMk id="155" creationId="{7F9F78B1-000F-2018-A5BC-25488D066326}"/>
          </ac:inkMkLst>
        </pc:inkChg>
        <pc:inkChg chg="del">
          <ac:chgData name="Fredrik Andreas Fasth Markussen" userId="dec68053-dae0-4a03-88be-0cfc401c0896" providerId="ADAL" clId="{F1D5D4C9-7435-4132-8B92-588534ED581C}" dt="2023-05-22T08:57:02.073" v="1"/>
          <ac:inkMkLst>
            <pc:docMk/>
            <pc:sldMk cId="327177214" sldId="261"/>
            <ac:inkMk id="156" creationId="{C2AC1B72-236D-EA46-60D8-5F605A854DE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2" v="23"/>
          <ac:inkMkLst>
            <pc:docMk/>
            <pc:sldMk cId="327177214" sldId="261"/>
            <ac:inkMk id="157" creationId="{807E331C-2445-A1F3-7A47-8F0FC2FF0047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7" v="82"/>
          <ac:inkMkLst>
            <pc:docMk/>
            <pc:sldMk cId="327177214" sldId="261"/>
            <ac:inkMk id="158" creationId="{03DC02AF-4121-0970-7751-DC4F6A9F584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92" v="61"/>
          <ac:inkMkLst>
            <pc:docMk/>
            <pc:sldMk cId="327177214" sldId="261"/>
            <ac:inkMk id="159" creationId="{3BB8C9EC-9D5A-C653-F33F-39F9A832AEA3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5" v="38"/>
          <ac:inkMkLst>
            <pc:docMk/>
            <pc:sldMk cId="327177214" sldId="261"/>
            <ac:inkMk id="160" creationId="{383F1D47-DB2B-114F-A13C-94BE5BF16B36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82" v="24"/>
          <ac:inkMkLst>
            <pc:docMk/>
            <pc:sldMk cId="327177214" sldId="261"/>
            <ac:inkMk id="161" creationId="{FBCD6192-0B6C-F0A9-E9A4-EF7BAD8E0E5A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6" v="121"/>
          <ac:inkMkLst>
            <pc:docMk/>
            <pc:sldMk cId="327177214" sldId="261"/>
            <ac:inkMk id="162" creationId="{17EB7592-971E-ED7D-1BA2-D5B8F388A325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107" v="129"/>
          <ac:inkMkLst>
            <pc:docMk/>
            <pc:sldMk cId="327177214" sldId="261"/>
            <ac:inkMk id="163" creationId="{AC74824D-BFC7-F20B-8351-2C146C975672}"/>
          </ac:inkMkLst>
        </pc:inkChg>
        <pc:inkChg chg="del mod">
          <ac:chgData name="Fredrik Andreas Fasth Markussen" userId="dec68053-dae0-4a03-88be-0cfc401c0896" providerId="ADAL" clId="{F1D5D4C9-7435-4132-8B92-588534ED581C}" dt="2023-05-22T08:57:02.076" v="2"/>
          <ac:inkMkLst>
            <pc:docMk/>
            <pc:sldMk cId="327177214" sldId="261"/>
            <ac:inkMk id="165" creationId="{EF8169AF-7B24-58E9-37CE-853493AE01C8}"/>
          </ac:inkMkLst>
        </pc:inkChg>
        <pc:cxnChg chg="add">
          <ac:chgData name="Fredrik Andreas Fasth Markussen" userId="dec68053-dae0-4a03-88be-0cfc401c0896" providerId="ADAL" clId="{F1D5D4C9-7435-4132-8B92-588534ED581C}" dt="2023-06-05T07:54:07.521" v="493" actId="26606"/>
          <ac:cxnSpMkLst>
            <pc:docMk/>
            <pc:sldMk cId="327177214" sldId="261"/>
            <ac:cxnSpMk id="27" creationId="{91B6081D-D3E8-4209-B85B-EB1C655A6272}"/>
          </ac:cxnSpMkLst>
        </pc:cxnChg>
        <pc:cxnChg chg="add">
          <ac:chgData name="Fredrik Andreas Fasth Markussen" userId="dec68053-dae0-4a03-88be-0cfc401c0896" providerId="ADAL" clId="{F1D5D4C9-7435-4132-8B92-588534ED581C}" dt="2023-06-05T07:54:07.521" v="493" actId="26606"/>
          <ac:cxnSpMkLst>
            <pc:docMk/>
            <pc:sldMk cId="327177214" sldId="261"/>
            <ac:cxnSpMk id="45" creationId="{28CA55E4-1295-45C8-BA05-5A9E705B749A}"/>
          </ac:cxnSpMkLst>
        </pc:cxnChg>
        <pc:cxnChg chg="add">
          <ac:chgData name="Fredrik Andreas Fasth Markussen" userId="dec68053-dae0-4a03-88be-0cfc401c0896" providerId="ADAL" clId="{F1D5D4C9-7435-4132-8B92-588534ED581C}" dt="2023-06-05T07:54:07.521" v="493" actId="26606"/>
          <ac:cxnSpMkLst>
            <pc:docMk/>
            <pc:sldMk cId="327177214" sldId="261"/>
            <ac:cxnSpMk id="47" creationId="{08C5794E-A9A1-4A23-AF68-C79A7822334C}"/>
          </ac:cxnSpMkLst>
        </pc:cxnChg>
      </pc:sldChg>
      <pc:sldChg chg="addSp delSp modSp new mod">
        <pc:chgData name="Fredrik Andreas Fasth Markussen" userId="dec68053-dae0-4a03-88be-0cfc401c0896" providerId="ADAL" clId="{F1D5D4C9-7435-4132-8B92-588534ED581C}" dt="2023-06-12T14:52:02.955" v="647" actId="21"/>
        <pc:sldMkLst>
          <pc:docMk/>
          <pc:sldMk cId="3623460663" sldId="262"/>
        </pc:sldMkLst>
        <pc:spChg chg="add del">
          <ac:chgData name="Fredrik Andreas Fasth Markussen" userId="dec68053-dae0-4a03-88be-0cfc401c0896" providerId="ADAL" clId="{F1D5D4C9-7435-4132-8B92-588534ED581C}" dt="2023-05-25T09:37:04.650" v="132"/>
          <ac:spMkLst>
            <pc:docMk/>
            <pc:sldMk cId="3623460663" sldId="262"/>
            <ac:spMk id="2" creationId="{2450BB88-451C-ABED-E297-569EFEE130A5}"/>
          </ac:spMkLst>
        </pc:spChg>
        <pc:spChg chg="add del">
          <ac:chgData name="Fredrik Andreas Fasth Markussen" userId="dec68053-dae0-4a03-88be-0cfc401c0896" providerId="ADAL" clId="{F1D5D4C9-7435-4132-8B92-588534ED581C}" dt="2023-06-12T14:49:40.033" v="631"/>
          <ac:spMkLst>
            <pc:docMk/>
            <pc:sldMk cId="3623460663" sldId="262"/>
            <ac:spMk id="2" creationId="{FF4D28F2-E9B5-04DE-DF41-27D6927782E4}"/>
          </ac:spMkLst>
        </pc:spChg>
        <pc:picChg chg="add del mod">
          <ac:chgData name="Fredrik Andreas Fasth Markussen" userId="dec68053-dae0-4a03-88be-0cfc401c0896" providerId="ADAL" clId="{F1D5D4C9-7435-4132-8B92-588534ED581C}" dt="2023-06-12T14:49:58.707" v="634" actId="478"/>
          <ac:picMkLst>
            <pc:docMk/>
            <pc:sldMk cId="3623460663" sldId="262"/>
            <ac:picMk id="3" creationId="{70B92135-B67C-C8DC-B7B5-EFA2F999B64A}"/>
          </ac:picMkLst>
        </pc:picChg>
        <pc:picChg chg="add mod">
          <ac:chgData name="Fredrik Andreas Fasth Markussen" userId="dec68053-dae0-4a03-88be-0cfc401c0896" providerId="ADAL" clId="{F1D5D4C9-7435-4132-8B92-588534ED581C}" dt="2023-06-12T14:51:44.166" v="643" actId="1076"/>
          <ac:picMkLst>
            <pc:docMk/>
            <pc:sldMk cId="3623460663" sldId="262"/>
            <ac:picMk id="4" creationId="{E7844EE1-DDDE-9151-9B62-AB326F86D993}"/>
          </ac:picMkLst>
        </pc:picChg>
        <pc:picChg chg="add del mod">
          <ac:chgData name="Fredrik Andreas Fasth Markussen" userId="dec68053-dae0-4a03-88be-0cfc401c0896" providerId="ADAL" clId="{F1D5D4C9-7435-4132-8B92-588534ED581C}" dt="2023-06-12T14:52:02.955" v="647" actId="21"/>
          <ac:picMkLst>
            <pc:docMk/>
            <pc:sldMk cId="3623460663" sldId="262"/>
            <ac:picMk id="5" creationId="{4897C0A5-7A25-D711-1C05-67E4D8B7ACE3}"/>
          </ac:picMkLst>
        </pc:picChg>
      </pc:sldChg>
      <pc:sldChg chg="addSp delSp modSp new mod ord">
        <pc:chgData name="Fredrik Andreas Fasth Markussen" userId="dec68053-dae0-4a03-88be-0cfc401c0896" providerId="ADAL" clId="{F1D5D4C9-7435-4132-8B92-588534ED581C}" dt="2023-06-12T14:53:19.468" v="664" actId="1076"/>
        <pc:sldMkLst>
          <pc:docMk/>
          <pc:sldMk cId="825435615" sldId="263"/>
        </pc:sldMkLst>
        <pc:spChg chg="add del">
          <ac:chgData name="Fredrik Andreas Fasth Markussen" userId="dec68053-dae0-4a03-88be-0cfc401c0896" providerId="ADAL" clId="{F1D5D4C9-7435-4132-8B92-588534ED581C}" dt="2023-05-25T10:02:11.317" v="136"/>
          <ac:spMkLst>
            <pc:docMk/>
            <pc:sldMk cId="825435615" sldId="263"/>
            <ac:spMk id="2" creationId="{7CEDADA2-3E07-9CB0-0578-AEEC670F2FB1}"/>
          </ac:spMkLst>
        </pc:spChg>
        <pc:picChg chg="add mod">
          <ac:chgData name="Fredrik Andreas Fasth Markussen" userId="dec68053-dae0-4a03-88be-0cfc401c0896" providerId="ADAL" clId="{F1D5D4C9-7435-4132-8B92-588534ED581C}" dt="2023-06-12T14:53:01.452" v="658" actId="1076"/>
          <ac:picMkLst>
            <pc:docMk/>
            <pc:sldMk cId="825435615" sldId="263"/>
            <ac:picMk id="2" creationId="{0A515B80-0055-EDB6-8FB2-2E750E4E7522}"/>
          </ac:picMkLst>
        </pc:picChg>
        <pc:picChg chg="add del">
          <ac:chgData name="Fredrik Andreas Fasth Markussen" userId="dec68053-dae0-4a03-88be-0cfc401c0896" providerId="ADAL" clId="{F1D5D4C9-7435-4132-8B92-588534ED581C}" dt="2023-06-05T07:33:25.081" v="328" actId="478"/>
          <ac:picMkLst>
            <pc:docMk/>
            <pc:sldMk cId="825435615" sldId="263"/>
            <ac:picMk id="3" creationId="{100DA3C2-3062-8E0C-9B99-45E79120B1F8}"/>
          </ac:picMkLst>
        </pc:picChg>
        <pc:picChg chg="add mod">
          <ac:chgData name="Fredrik Andreas Fasth Markussen" userId="dec68053-dae0-4a03-88be-0cfc401c0896" providerId="ADAL" clId="{F1D5D4C9-7435-4132-8B92-588534ED581C}" dt="2023-06-12T14:53:06.131" v="659" actId="1076"/>
          <ac:picMkLst>
            <pc:docMk/>
            <pc:sldMk cId="825435615" sldId="263"/>
            <ac:picMk id="4" creationId="{05BB4BB1-FC89-7869-BA4E-BBA3A7E45793}"/>
          </ac:picMkLst>
        </pc:picChg>
        <pc:picChg chg="add del mod">
          <ac:chgData name="Fredrik Andreas Fasth Markussen" userId="dec68053-dae0-4a03-88be-0cfc401c0896" providerId="ADAL" clId="{F1D5D4C9-7435-4132-8B92-588534ED581C}" dt="2023-06-05T07:44:10.470" v="398"/>
          <ac:picMkLst>
            <pc:docMk/>
            <pc:sldMk cId="825435615" sldId="263"/>
            <ac:picMk id="5" creationId="{E12EC00E-02F8-E536-A05D-184C6169E305}"/>
          </ac:picMkLst>
        </pc:picChg>
        <pc:picChg chg="add del mod">
          <ac:chgData name="Fredrik Andreas Fasth Markussen" userId="dec68053-dae0-4a03-88be-0cfc401c0896" providerId="ADAL" clId="{F1D5D4C9-7435-4132-8B92-588534ED581C}" dt="2023-06-05T07:44:10.470" v="398"/>
          <ac:picMkLst>
            <pc:docMk/>
            <pc:sldMk cId="825435615" sldId="263"/>
            <ac:picMk id="6" creationId="{7339EC38-72E3-5223-331E-01B53578E9CE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18.941" v="411"/>
          <ac:picMkLst>
            <pc:docMk/>
            <pc:sldMk cId="825435615" sldId="263"/>
            <ac:picMk id="7" creationId="{8387808C-36B6-21D4-1ECC-C7B4AF6D9744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18.941" v="411"/>
          <ac:picMkLst>
            <pc:docMk/>
            <pc:sldMk cId="825435615" sldId="263"/>
            <ac:picMk id="8" creationId="{FD4DA0C8-F178-260A-8A3A-4BD34BCD2492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18.941" v="411"/>
          <ac:picMkLst>
            <pc:docMk/>
            <pc:sldMk cId="825435615" sldId="263"/>
            <ac:picMk id="9" creationId="{A5A08513-8408-CB3C-F0DE-FBD561F3BB41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18.941" v="411"/>
          <ac:picMkLst>
            <pc:docMk/>
            <pc:sldMk cId="825435615" sldId="263"/>
            <ac:picMk id="10" creationId="{20B33C7D-A03F-1638-3795-4FAA52995759}"/>
          </ac:picMkLst>
        </pc:picChg>
        <pc:picChg chg="add mod">
          <ac:chgData name="Fredrik Andreas Fasth Markussen" userId="dec68053-dae0-4a03-88be-0cfc401c0896" providerId="ADAL" clId="{F1D5D4C9-7435-4132-8B92-588534ED581C}" dt="2023-06-12T14:53:16.118" v="662" actId="1076"/>
          <ac:picMkLst>
            <pc:docMk/>
            <pc:sldMk cId="825435615" sldId="263"/>
            <ac:picMk id="11" creationId="{BF31B600-2968-A99E-C177-C45C9826012E}"/>
          </ac:picMkLst>
        </pc:picChg>
        <pc:picChg chg="add mod">
          <ac:chgData name="Fredrik Andreas Fasth Markussen" userId="dec68053-dae0-4a03-88be-0cfc401c0896" providerId="ADAL" clId="{F1D5D4C9-7435-4132-8B92-588534ED581C}" dt="2023-06-12T14:53:19.468" v="664" actId="1076"/>
          <ac:picMkLst>
            <pc:docMk/>
            <pc:sldMk cId="825435615" sldId="263"/>
            <ac:picMk id="12" creationId="{F8818096-2D17-BEED-DFCB-4C428A96C405}"/>
          </ac:picMkLst>
        </pc:picChg>
        <pc:picChg chg="add mod">
          <ac:chgData name="Fredrik Andreas Fasth Markussen" userId="dec68053-dae0-4a03-88be-0cfc401c0896" providerId="ADAL" clId="{F1D5D4C9-7435-4132-8B92-588534ED581C}" dt="2023-06-12T14:53:17.092" v="663" actId="1076"/>
          <ac:picMkLst>
            <pc:docMk/>
            <pc:sldMk cId="825435615" sldId="263"/>
            <ac:picMk id="13" creationId="{0CC8D6BB-5445-2604-6C41-0E349BB6026A}"/>
          </ac:picMkLst>
        </pc:picChg>
        <pc:picChg chg="add mod">
          <ac:chgData name="Fredrik Andreas Fasth Markussen" userId="dec68053-dae0-4a03-88be-0cfc401c0896" providerId="ADAL" clId="{F1D5D4C9-7435-4132-8B92-588534ED581C}" dt="2023-06-12T14:53:13.756" v="661" actId="1076"/>
          <ac:picMkLst>
            <pc:docMk/>
            <pc:sldMk cId="825435615" sldId="263"/>
            <ac:picMk id="14" creationId="{FF3D7938-D484-2507-792B-DB68C2087EC6}"/>
          </ac:picMkLst>
        </pc:picChg>
      </pc:sldChg>
      <pc:sldChg chg="addSp delSp modSp new mod ord setBg">
        <pc:chgData name="Fredrik Andreas Fasth Markussen" userId="dec68053-dae0-4a03-88be-0cfc401c0896" providerId="ADAL" clId="{F1D5D4C9-7435-4132-8B92-588534ED581C}" dt="2023-06-12T14:46:07.899" v="626" actId="1076"/>
        <pc:sldMkLst>
          <pc:docMk/>
          <pc:sldMk cId="994052403" sldId="264"/>
        </pc:sldMkLst>
        <pc:spChg chg="add del">
          <ac:chgData name="Fredrik Andreas Fasth Markussen" userId="dec68053-dae0-4a03-88be-0cfc401c0896" providerId="ADAL" clId="{F1D5D4C9-7435-4132-8B92-588534ED581C}" dt="2023-05-28T08:27:51.166" v="142"/>
          <ac:spMkLst>
            <pc:docMk/>
            <pc:sldMk cId="994052403" sldId="264"/>
            <ac:spMk id="2" creationId="{962BE125-02AE-D0F1-8D5C-21A26036155C}"/>
          </ac:spMkLst>
        </pc:spChg>
        <pc:spChg chg="add del">
          <ac:chgData name="Fredrik Andreas Fasth Markussen" userId="dec68053-dae0-4a03-88be-0cfc401c0896" providerId="ADAL" clId="{F1D5D4C9-7435-4132-8B92-588534ED581C}" dt="2023-06-12T14:15:57.413" v="560"/>
          <ac:spMkLst>
            <pc:docMk/>
            <pc:sldMk cId="994052403" sldId="264"/>
            <ac:spMk id="3" creationId="{4B08EC54-87FF-9BCD-902A-C69C2EE4822A}"/>
          </ac:spMkLst>
        </pc:spChg>
        <pc:spChg chg="add del">
          <ac:chgData name="Fredrik Andreas Fasth Markussen" userId="dec68053-dae0-4a03-88be-0cfc401c0896" providerId="ADAL" clId="{F1D5D4C9-7435-4132-8B92-588534ED581C}" dt="2023-05-28T08:29:14.890" v="150"/>
          <ac:spMkLst>
            <pc:docMk/>
            <pc:sldMk cId="994052403" sldId="264"/>
            <ac:spMk id="5" creationId="{5804260B-B8ED-F5B9-854F-EDC391213D45}"/>
          </ac:spMkLst>
        </pc:spChg>
        <pc:spChg chg="add del">
          <ac:chgData name="Fredrik Andreas Fasth Markussen" userId="dec68053-dae0-4a03-88be-0cfc401c0896" providerId="ADAL" clId="{F1D5D4C9-7435-4132-8B92-588534ED581C}" dt="2023-05-28T08:30:00.464" v="160"/>
          <ac:spMkLst>
            <pc:docMk/>
            <pc:sldMk cId="994052403" sldId="264"/>
            <ac:spMk id="7" creationId="{0E1B43AE-9F84-C774-CFE3-4FC4B5595FB8}"/>
          </ac:spMkLst>
        </pc:spChg>
        <pc:spChg chg="add del">
          <ac:chgData name="Fredrik Andreas Fasth Markussen" userId="dec68053-dae0-4a03-88be-0cfc401c0896" providerId="ADAL" clId="{F1D5D4C9-7435-4132-8B92-588534ED581C}" dt="2023-05-29T08:40:25.211" v="272"/>
          <ac:spMkLst>
            <pc:docMk/>
            <pc:sldMk cId="994052403" sldId="264"/>
            <ac:spMk id="14" creationId="{9295D9B6-B16E-D117-6117-94B650BFE7F0}"/>
          </ac:spMkLst>
        </pc:spChg>
        <pc:spChg chg="add del">
          <ac:chgData name="Fredrik Andreas Fasth Markussen" userId="dec68053-dae0-4a03-88be-0cfc401c0896" providerId="ADAL" clId="{F1D5D4C9-7435-4132-8B92-588534ED581C}" dt="2023-06-05T07:49:11.017" v="440"/>
          <ac:spMkLst>
            <pc:docMk/>
            <pc:sldMk cId="994052403" sldId="264"/>
            <ac:spMk id="27" creationId="{0518652B-BEF3-81EB-373E-AD330482273A}"/>
          </ac:spMkLst>
        </pc:spChg>
        <pc:picChg chg="add del mod">
          <ac:chgData name="Fredrik Andreas Fasth Markussen" userId="dec68053-dae0-4a03-88be-0cfc401c0896" providerId="ADAL" clId="{F1D5D4C9-7435-4132-8B92-588534ED581C}" dt="2023-06-12T14:43:10.665" v="602" actId="478"/>
          <ac:picMkLst>
            <pc:docMk/>
            <pc:sldMk cId="994052403" sldId="264"/>
            <ac:picMk id="2" creationId="{8F55D995-0E19-9FAE-5666-519ECB898748}"/>
          </ac:picMkLst>
        </pc:picChg>
        <pc:picChg chg="add del mod">
          <ac:chgData name="Fredrik Andreas Fasth Markussen" userId="dec68053-dae0-4a03-88be-0cfc401c0896" providerId="ADAL" clId="{F1D5D4C9-7435-4132-8B92-588534ED581C}" dt="2023-06-05T07:50:21.704" v="458" actId="478"/>
          <ac:picMkLst>
            <pc:docMk/>
            <pc:sldMk cId="994052403" sldId="264"/>
            <ac:picMk id="3" creationId="{D9B94985-E0D3-E593-F300-B16D48CB17F5}"/>
          </ac:picMkLst>
        </pc:picChg>
        <pc:picChg chg="add mod">
          <ac:chgData name="Fredrik Andreas Fasth Markussen" userId="dec68053-dae0-4a03-88be-0cfc401c0896" providerId="ADAL" clId="{F1D5D4C9-7435-4132-8B92-588534ED581C}" dt="2023-06-12T14:16:09.024" v="566" actId="14100"/>
          <ac:picMkLst>
            <pc:docMk/>
            <pc:sldMk cId="994052403" sldId="264"/>
            <ac:picMk id="4" creationId="{60C0CEB4-346E-8464-F759-A155C76DFD90}"/>
          </ac:picMkLst>
        </pc:picChg>
        <pc:picChg chg="add del mod">
          <ac:chgData name="Fredrik Andreas Fasth Markussen" userId="dec68053-dae0-4a03-88be-0cfc401c0896" providerId="ADAL" clId="{F1D5D4C9-7435-4132-8B92-588534ED581C}" dt="2023-06-05T07:41:28.400" v="371" actId="478"/>
          <ac:picMkLst>
            <pc:docMk/>
            <pc:sldMk cId="994052403" sldId="264"/>
            <ac:picMk id="4" creationId="{63B97F79-70E7-13DF-FF76-32F373E4CD5C}"/>
          </ac:picMkLst>
        </pc:picChg>
        <pc:picChg chg="add mod">
          <ac:chgData name="Fredrik Andreas Fasth Markussen" userId="dec68053-dae0-4a03-88be-0cfc401c0896" providerId="ADAL" clId="{F1D5D4C9-7435-4132-8B92-588534ED581C}" dt="2023-06-12T14:17:43.009" v="571" actId="14100"/>
          <ac:picMkLst>
            <pc:docMk/>
            <pc:sldMk cId="994052403" sldId="264"/>
            <ac:picMk id="5" creationId="{8EA49A20-6612-BD44-F095-84A2DAA072AC}"/>
          </ac:picMkLst>
        </pc:picChg>
        <pc:picChg chg="add del mod">
          <ac:chgData name="Fredrik Andreas Fasth Markussen" userId="dec68053-dae0-4a03-88be-0cfc401c0896" providerId="ADAL" clId="{F1D5D4C9-7435-4132-8B92-588534ED581C}" dt="2023-06-05T07:42:16.659" v="387" actId="21"/>
          <ac:picMkLst>
            <pc:docMk/>
            <pc:sldMk cId="994052403" sldId="264"/>
            <ac:picMk id="5" creationId="{A357FFE6-FB27-64E7-69C4-3F674931D9E4}"/>
          </ac:picMkLst>
        </pc:picChg>
        <pc:picChg chg="add del mod">
          <ac:chgData name="Fredrik Andreas Fasth Markussen" userId="dec68053-dae0-4a03-88be-0cfc401c0896" providerId="ADAL" clId="{F1D5D4C9-7435-4132-8B92-588534ED581C}" dt="2023-05-29T08:40:41" v="277" actId="478"/>
          <ac:picMkLst>
            <pc:docMk/>
            <pc:sldMk cId="994052403" sldId="264"/>
            <ac:picMk id="6" creationId="{728DFA2D-CAB4-FAC7-024E-03C58C3BA7EE}"/>
          </ac:picMkLst>
        </pc:picChg>
        <pc:picChg chg="add mod">
          <ac:chgData name="Fredrik Andreas Fasth Markussen" userId="dec68053-dae0-4a03-88be-0cfc401c0896" providerId="ADAL" clId="{F1D5D4C9-7435-4132-8B92-588534ED581C}" dt="2023-06-12T14:44:15.625" v="612" actId="1076"/>
          <ac:picMkLst>
            <pc:docMk/>
            <pc:sldMk cId="994052403" sldId="264"/>
            <ac:picMk id="6" creationId="{D6EF7F23-E702-6D2F-D329-3AA0954CB030}"/>
          </ac:picMkLst>
        </pc:picChg>
        <pc:picChg chg="add del mod">
          <ac:chgData name="Fredrik Andreas Fasth Markussen" userId="dec68053-dae0-4a03-88be-0cfc401c0896" providerId="ADAL" clId="{F1D5D4C9-7435-4132-8B92-588534ED581C}" dt="2023-05-29T08:40:36.813" v="276" actId="478"/>
          <ac:picMkLst>
            <pc:docMk/>
            <pc:sldMk cId="994052403" sldId="264"/>
            <ac:picMk id="7" creationId="{B74C0CAD-F7C1-B1C0-D822-114AA07B9A3C}"/>
          </ac:picMkLst>
        </pc:picChg>
        <pc:picChg chg="add mod">
          <ac:chgData name="Fredrik Andreas Fasth Markussen" userId="dec68053-dae0-4a03-88be-0cfc401c0896" providerId="ADAL" clId="{F1D5D4C9-7435-4132-8B92-588534ED581C}" dt="2023-06-12T14:44:08.610" v="611" actId="1076"/>
          <ac:picMkLst>
            <pc:docMk/>
            <pc:sldMk cId="994052403" sldId="264"/>
            <ac:picMk id="7" creationId="{D6456768-059A-1CC1-6B6B-59BE0E38EF50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49.286" v="421" actId="21"/>
          <ac:picMkLst>
            <pc:docMk/>
            <pc:sldMk cId="994052403" sldId="264"/>
            <ac:picMk id="8" creationId="{057345CA-B796-62BF-1F70-DD47E65B8455}"/>
          </ac:picMkLst>
        </pc:picChg>
        <pc:picChg chg="add mod">
          <ac:chgData name="Fredrik Andreas Fasth Markussen" userId="dec68053-dae0-4a03-88be-0cfc401c0896" providerId="ADAL" clId="{F1D5D4C9-7435-4132-8B92-588534ED581C}" dt="2023-06-12T14:45:25.113" v="619" actId="1076"/>
          <ac:picMkLst>
            <pc:docMk/>
            <pc:sldMk cId="994052403" sldId="264"/>
            <ac:picMk id="8" creationId="{BC1C4C0E-2F17-7AE3-1628-8C586E76BE01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50.890" v="423" actId="478"/>
          <ac:picMkLst>
            <pc:docMk/>
            <pc:sldMk cId="994052403" sldId="264"/>
            <ac:picMk id="9" creationId="{1BA847C0-B83E-246F-DAC2-668186342A9B}"/>
          </ac:picMkLst>
        </pc:picChg>
        <pc:picChg chg="add mod">
          <ac:chgData name="Fredrik Andreas Fasth Markussen" userId="dec68053-dae0-4a03-88be-0cfc401c0896" providerId="ADAL" clId="{F1D5D4C9-7435-4132-8B92-588534ED581C}" dt="2023-06-12T14:46:01.517" v="624" actId="14100"/>
          <ac:picMkLst>
            <pc:docMk/>
            <pc:sldMk cId="994052403" sldId="264"/>
            <ac:picMk id="9" creationId="{B5FE9AC4-AF72-76ED-F308-CF0F05DEA045}"/>
          </ac:picMkLst>
        </pc:picChg>
        <pc:picChg chg="add del mod">
          <ac:chgData name="Fredrik Andreas Fasth Markussen" userId="dec68053-dae0-4a03-88be-0cfc401c0896" providerId="ADAL" clId="{F1D5D4C9-7435-4132-8B92-588534ED581C}" dt="2023-05-29T08:49:12.866" v="283" actId="478"/>
          <ac:picMkLst>
            <pc:docMk/>
            <pc:sldMk cId="994052403" sldId="264"/>
            <ac:picMk id="10" creationId="{B229C44F-25BE-B633-7F1F-6A7EA0534A42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49.286" v="421" actId="21"/>
          <ac:picMkLst>
            <pc:docMk/>
            <pc:sldMk cId="994052403" sldId="264"/>
            <ac:picMk id="11" creationId="{D1FFE124-4665-3AB1-109D-4D6DAC348DAF}"/>
          </ac:picMkLst>
        </pc:picChg>
        <pc:picChg chg="add del mod">
          <ac:chgData name="Fredrik Andreas Fasth Markussen" userId="dec68053-dae0-4a03-88be-0cfc401c0896" providerId="ADAL" clId="{F1D5D4C9-7435-4132-8B92-588534ED581C}" dt="2023-05-29T08:49:10.334" v="282" actId="478"/>
          <ac:picMkLst>
            <pc:docMk/>
            <pc:sldMk cId="994052403" sldId="264"/>
            <ac:picMk id="12" creationId="{E615B02F-6C74-D1F9-B1F6-2F0CDA7624E0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49.286" v="421" actId="21"/>
          <ac:picMkLst>
            <pc:docMk/>
            <pc:sldMk cId="994052403" sldId="264"/>
            <ac:picMk id="13" creationId="{A7BB18FB-FD0D-6210-A4B2-2CD1A1C3E1CA}"/>
          </ac:picMkLst>
        </pc:picChg>
        <pc:picChg chg="add del mod">
          <ac:chgData name="Fredrik Andreas Fasth Markussen" userId="dec68053-dae0-4a03-88be-0cfc401c0896" providerId="ADAL" clId="{F1D5D4C9-7435-4132-8B92-588534ED581C}" dt="2023-06-05T07:42:16.659" v="387" actId="21"/>
          <ac:picMkLst>
            <pc:docMk/>
            <pc:sldMk cId="994052403" sldId="264"/>
            <ac:picMk id="15" creationId="{8646D6A3-B691-D21C-A46A-159D116C8171}"/>
          </ac:picMkLst>
        </pc:picChg>
        <pc:picChg chg="add del mod ord">
          <ac:chgData name="Fredrik Andreas Fasth Markussen" userId="dec68053-dae0-4a03-88be-0cfc401c0896" providerId="ADAL" clId="{F1D5D4C9-7435-4132-8B92-588534ED581C}" dt="2023-06-05T07:45:49.286" v="421" actId="21"/>
          <ac:picMkLst>
            <pc:docMk/>
            <pc:sldMk cId="994052403" sldId="264"/>
            <ac:picMk id="16" creationId="{02E3CB5E-0AB9-4A83-E5B1-120E0E2A8586}"/>
          </ac:picMkLst>
        </pc:picChg>
        <pc:picChg chg="add mod">
          <ac:chgData name="Fredrik Andreas Fasth Markussen" userId="dec68053-dae0-4a03-88be-0cfc401c0896" providerId="ADAL" clId="{F1D5D4C9-7435-4132-8B92-588534ED581C}" dt="2023-06-05T07:53:46.286" v="491" actId="1076"/>
          <ac:picMkLst>
            <pc:docMk/>
            <pc:sldMk cId="994052403" sldId="264"/>
            <ac:picMk id="17" creationId="{54209545-33A2-925C-9D60-7B301FF4932D}"/>
          </ac:picMkLst>
        </pc:picChg>
        <pc:picChg chg="add del mod">
          <ac:chgData name="Fredrik Andreas Fasth Markussen" userId="dec68053-dae0-4a03-88be-0cfc401c0896" providerId="ADAL" clId="{F1D5D4C9-7435-4132-8B92-588534ED581C}" dt="2023-06-12T14:43:51.918" v="605" actId="478"/>
          <ac:picMkLst>
            <pc:docMk/>
            <pc:sldMk cId="994052403" sldId="264"/>
            <ac:picMk id="18" creationId="{F6B75E8F-526A-CC71-AAC4-C22859EBEC57}"/>
          </ac:picMkLst>
        </pc:picChg>
        <pc:picChg chg="add del mod">
          <ac:chgData name="Fredrik Andreas Fasth Markussen" userId="dec68053-dae0-4a03-88be-0cfc401c0896" providerId="ADAL" clId="{F1D5D4C9-7435-4132-8B92-588534ED581C}" dt="2023-06-12T14:45:11.372" v="613" actId="478"/>
          <ac:picMkLst>
            <pc:docMk/>
            <pc:sldMk cId="994052403" sldId="264"/>
            <ac:picMk id="19" creationId="{AE8AB44C-E0BD-5FA7-94BF-4BA13B56A724}"/>
          </ac:picMkLst>
        </pc:picChg>
        <pc:picChg chg="add del mod">
          <ac:chgData name="Fredrik Andreas Fasth Markussen" userId="dec68053-dae0-4a03-88be-0cfc401c0896" providerId="ADAL" clId="{F1D5D4C9-7435-4132-8B92-588534ED581C}" dt="2023-06-12T14:15:55.367" v="558" actId="478"/>
          <ac:picMkLst>
            <pc:docMk/>
            <pc:sldMk cId="994052403" sldId="264"/>
            <ac:picMk id="20" creationId="{9F15B656-8F67-A6B4-8749-78116CDF029E}"/>
          </ac:picMkLst>
        </pc:picChg>
        <pc:picChg chg="add del mod">
          <ac:chgData name="Fredrik Andreas Fasth Markussen" userId="dec68053-dae0-4a03-88be-0cfc401c0896" providerId="ADAL" clId="{F1D5D4C9-7435-4132-8B92-588534ED581C}" dt="2023-06-05T07:49:09.121" v="438" actId="478"/>
          <ac:picMkLst>
            <pc:docMk/>
            <pc:sldMk cId="994052403" sldId="264"/>
            <ac:picMk id="21" creationId="{030F1734-09F3-DA44-CD8B-088EC579074C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24.254" v="417" actId="571"/>
          <ac:picMkLst>
            <pc:docMk/>
            <pc:sldMk cId="994052403" sldId="264"/>
            <ac:picMk id="22" creationId="{119EB736-AA7B-1EAB-D9D6-2A3077F5CC79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24.254" v="417" actId="571"/>
          <ac:picMkLst>
            <pc:docMk/>
            <pc:sldMk cId="994052403" sldId="264"/>
            <ac:picMk id="23" creationId="{76762147-0AC6-90F6-3C47-F7FE2CE1EBE4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24.254" v="417" actId="571"/>
          <ac:picMkLst>
            <pc:docMk/>
            <pc:sldMk cId="994052403" sldId="264"/>
            <ac:picMk id="24" creationId="{2A39D7D6-3832-45C2-C533-1AFE2044B40F}"/>
          </ac:picMkLst>
        </pc:picChg>
        <pc:picChg chg="add del mod">
          <ac:chgData name="Fredrik Andreas Fasth Markussen" userId="dec68053-dae0-4a03-88be-0cfc401c0896" providerId="ADAL" clId="{F1D5D4C9-7435-4132-8B92-588534ED581C}" dt="2023-06-05T07:45:24.254" v="417" actId="571"/>
          <ac:picMkLst>
            <pc:docMk/>
            <pc:sldMk cId="994052403" sldId="264"/>
            <ac:picMk id="25" creationId="{5673BC6E-B238-4DBC-4647-C44896B4B486}"/>
          </ac:picMkLst>
        </pc:picChg>
        <pc:picChg chg="add mod">
          <ac:chgData name="Fredrik Andreas Fasth Markussen" userId="dec68053-dae0-4a03-88be-0cfc401c0896" providerId="ADAL" clId="{F1D5D4C9-7435-4132-8B92-588534ED581C}" dt="2023-06-12T14:46:07.899" v="626" actId="1076"/>
          <ac:picMkLst>
            <pc:docMk/>
            <pc:sldMk cId="994052403" sldId="264"/>
            <ac:picMk id="26" creationId="{EE1E2514-566C-E95E-E39E-FC631377B948}"/>
          </ac:picMkLst>
        </pc:picChg>
        <pc:picChg chg="add del mod">
          <ac:chgData name="Fredrik Andreas Fasth Markussen" userId="dec68053-dae0-4a03-88be-0cfc401c0896" providerId="ADAL" clId="{F1D5D4C9-7435-4132-8B92-588534ED581C}" dt="2023-06-12T14:16:55.411" v="567" actId="478"/>
          <ac:picMkLst>
            <pc:docMk/>
            <pc:sldMk cId="994052403" sldId="264"/>
            <ac:picMk id="28" creationId="{35B9BD27-75C9-10CF-7D78-6A8F2A3EE246}"/>
          </ac:picMkLst>
        </pc:picChg>
        <pc:picChg chg="add del mod">
          <ac:chgData name="Fredrik Andreas Fasth Markussen" userId="dec68053-dae0-4a03-88be-0cfc401c0896" providerId="ADAL" clId="{F1D5D4C9-7435-4132-8B92-588534ED581C}" dt="2023-06-12T14:45:28.906" v="620" actId="478"/>
          <ac:picMkLst>
            <pc:docMk/>
            <pc:sldMk cId="994052403" sldId="264"/>
            <ac:picMk id="29" creationId="{6D87DA9E-3452-E7D2-E723-E44A37C30E04}"/>
          </ac:picMkLst>
        </pc:picChg>
      </pc:sldChg>
      <pc:sldChg chg="addSp delSp modSp new mod">
        <pc:chgData name="Fredrik Andreas Fasth Markussen" userId="dec68053-dae0-4a03-88be-0cfc401c0896" providerId="ADAL" clId="{F1D5D4C9-7435-4132-8B92-588534ED581C}" dt="2023-06-12T14:13:58.413" v="557" actId="1076"/>
        <pc:sldMkLst>
          <pc:docMk/>
          <pc:sldMk cId="1879270914" sldId="265"/>
        </pc:sldMkLst>
        <pc:spChg chg="add del">
          <ac:chgData name="Fredrik Andreas Fasth Markussen" userId="dec68053-dae0-4a03-88be-0cfc401c0896" providerId="ADAL" clId="{F1D5D4C9-7435-4132-8B92-588534ED581C}" dt="2023-05-29T07:36:42.351" v="239"/>
          <ac:spMkLst>
            <pc:docMk/>
            <pc:sldMk cId="1879270914" sldId="265"/>
            <ac:spMk id="6" creationId="{D6D5777B-8209-2D3E-02C8-7F990D3FE30D}"/>
          </ac:spMkLst>
        </pc:spChg>
        <pc:spChg chg="add del">
          <ac:chgData name="Fredrik Andreas Fasth Markussen" userId="dec68053-dae0-4a03-88be-0cfc401c0896" providerId="ADAL" clId="{F1D5D4C9-7435-4132-8B92-588534ED581C}" dt="2023-05-29T08:08:27.910" v="250"/>
          <ac:spMkLst>
            <pc:docMk/>
            <pc:sldMk cId="1879270914" sldId="265"/>
            <ac:spMk id="8" creationId="{9B0512B4-D8E6-0B11-5F86-5C8564422262}"/>
          </ac:spMkLst>
        </pc:spChg>
        <pc:picChg chg="add del mod">
          <ac:chgData name="Fredrik Andreas Fasth Markussen" userId="dec68053-dae0-4a03-88be-0cfc401c0896" providerId="ADAL" clId="{F1D5D4C9-7435-4132-8B92-588534ED581C}" dt="2023-06-05T07:43:52.315" v="394" actId="21"/>
          <ac:picMkLst>
            <pc:docMk/>
            <pc:sldMk cId="1879270914" sldId="265"/>
            <ac:picMk id="2" creationId="{E5508947-4A0E-DD90-0C6C-102F521FF5F5}"/>
          </ac:picMkLst>
        </pc:picChg>
        <pc:picChg chg="add del mod">
          <ac:chgData name="Fredrik Andreas Fasth Markussen" userId="dec68053-dae0-4a03-88be-0cfc401c0896" providerId="ADAL" clId="{F1D5D4C9-7435-4132-8B92-588534ED581C}" dt="2023-05-29T07:36:27.157" v="237" actId="478"/>
          <ac:picMkLst>
            <pc:docMk/>
            <pc:sldMk cId="1879270914" sldId="265"/>
            <ac:picMk id="3" creationId="{4BB82C00-56C0-C3AF-D3DD-F90AE1C66B1E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52.315" v="394" actId="21"/>
          <ac:picMkLst>
            <pc:docMk/>
            <pc:sldMk cId="1879270914" sldId="265"/>
            <ac:picMk id="4" creationId="{AE253CB0-95F3-A1E7-4E78-6E356A82AD44}"/>
          </ac:picMkLst>
        </pc:picChg>
        <pc:picChg chg="add mod">
          <ac:chgData name="Fredrik Andreas Fasth Markussen" userId="dec68053-dae0-4a03-88be-0cfc401c0896" providerId="ADAL" clId="{F1D5D4C9-7435-4132-8B92-588534ED581C}" dt="2023-06-12T14:13:58.413" v="557" actId="1076"/>
          <ac:picMkLst>
            <pc:docMk/>
            <pc:sldMk cId="1879270914" sldId="265"/>
            <ac:picMk id="5" creationId="{57DFB411-5A59-3DD5-A2FA-05E6D976FDDC}"/>
          </ac:picMkLst>
        </pc:picChg>
        <pc:picChg chg="add del mod">
          <ac:chgData name="Fredrik Andreas Fasth Markussen" userId="dec68053-dae0-4a03-88be-0cfc401c0896" providerId="ADAL" clId="{F1D5D4C9-7435-4132-8B92-588534ED581C}" dt="2023-06-05T07:54:59.156" v="501" actId="478"/>
          <ac:picMkLst>
            <pc:docMk/>
            <pc:sldMk cId="1879270914" sldId="265"/>
            <ac:picMk id="7" creationId="{BF2C0330-673A-9156-B21A-B742C258EC41}"/>
          </ac:picMkLst>
        </pc:picChg>
        <pc:picChg chg="add del mod">
          <ac:chgData name="Fredrik Andreas Fasth Markussen" userId="dec68053-dae0-4a03-88be-0cfc401c0896" providerId="ADAL" clId="{F1D5D4C9-7435-4132-8B92-588534ED581C}" dt="2023-05-29T08:08:37.241" v="255" actId="478"/>
          <ac:picMkLst>
            <pc:docMk/>
            <pc:sldMk cId="1879270914" sldId="265"/>
            <ac:picMk id="9" creationId="{9092A7DA-2460-65D9-A34A-28F5D7C011A0}"/>
          </ac:picMkLst>
        </pc:picChg>
        <pc:picChg chg="add del mod">
          <ac:chgData name="Fredrik Andreas Fasth Markussen" userId="dec68053-dae0-4a03-88be-0cfc401c0896" providerId="ADAL" clId="{F1D5D4C9-7435-4132-8B92-588534ED581C}" dt="2023-06-05T07:54:57.862" v="500" actId="478"/>
          <ac:picMkLst>
            <pc:docMk/>
            <pc:sldMk cId="1879270914" sldId="265"/>
            <ac:picMk id="10" creationId="{9C93C0E7-5D71-24FC-2559-AF4734A5644D}"/>
          </ac:picMkLst>
        </pc:picChg>
        <pc:picChg chg="add mod">
          <ac:chgData name="Fredrik Andreas Fasth Markussen" userId="dec68053-dae0-4a03-88be-0cfc401c0896" providerId="ADAL" clId="{F1D5D4C9-7435-4132-8B92-588534ED581C}" dt="2023-06-12T14:13:05.364" v="555" actId="1076"/>
          <ac:picMkLst>
            <pc:docMk/>
            <pc:sldMk cId="1879270914" sldId="265"/>
            <ac:picMk id="11" creationId="{40B7A2E2-2DEB-1CD1-504F-05613F9412E8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52.315" v="394" actId="21"/>
          <ac:picMkLst>
            <pc:docMk/>
            <pc:sldMk cId="1879270914" sldId="265"/>
            <ac:picMk id="12" creationId="{39978F0E-D4A7-5036-F81E-B8E46EBE253A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52.315" v="394" actId="21"/>
          <ac:picMkLst>
            <pc:docMk/>
            <pc:sldMk cId="1879270914" sldId="265"/>
            <ac:picMk id="13" creationId="{6F4CDE5E-FF70-86AD-B68C-A2D34A1417C3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47.535" v="393" actId="21"/>
          <ac:picMkLst>
            <pc:docMk/>
            <pc:sldMk cId="1879270914" sldId="265"/>
            <ac:picMk id="14" creationId="{FABF88BA-4547-431E-85F1-EE16871D4878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47.535" v="393" actId="21"/>
          <ac:picMkLst>
            <pc:docMk/>
            <pc:sldMk cId="1879270914" sldId="265"/>
            <ac:picMk id="15" creationId="{27C1E9DE-774B-666E-A2D2-898C8ABB5320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47.535" v="393" actId="21"/>
          <ac:picMkLst>
            <pc:docMk/>
            <pc:sldMk cId="1879270914" sldId="265"/>
            <ac:picMk id="16" creationId="{D7C1A4F2-29B4-A6FE-9276-6DCAEEBC9C06}"/>
          </ac:picMkLst>
        </pc:picChg>
        <pc:picChg chg="add del mod">
          <ac:chgData name="Fredrik Andreas Fasth Markussen" userId="dec68053-dae0-4a03-88be-0cfc401c0896" providerId="ADAL" clId="{F1D5D4C9-7435-4132-8B92-588534ED581C}" dt="2023-06-05T07:43:47.535" v="393" actId="21"/>
          <ac:picMkLst>
            <pc:docMk/>
            <pc:sldMk cId="1879270914" sldId="265"/>
            <ac:picMk id="17" creationId="{8076F6DD-B0FC-B5CC-DA75-ABDD60FA24B8}"/>
          </ac:picMkLst>
        </pc:picChg>
        <pc:picChg chg="add del mod">
          <ac:chgData name="Fredrik Andreas Fasth Markussen" userId="dec68053-dae0-4a03-88be-0cfc401c0896" providerId="ADAL" clId="{F1D5D4C9-7435-4132-8B92-588534ED581C}" dt="2023-06-05T08:05:39.741" v="509" actId="478"/>
          <ac:picMkLst>
            <pc:docMk/>
            <pc:sldMk cId="1879270914" sldId="265"/>
            <ac:picMk id="18" creationId="{87632263-9868-385D-83C0-53B635CB1838}"/>
          </ac:picMkLst>
        </pc:picChg>
        <pc:picChg chg="add mod">
          <ac:chgData name="Fredrik Andreas Fasth Markussen" userId="dec68053-dae0-4a03-88be-0cfc401c0896" providerId="ADAL" clId="{F1D5D4C9-7435-4132-8B92-588534ED581C}" dt="2023-06-12T14:12:57.442" v="554" actId="1076"/>
          <ac:picMkLst>
            <pc:docMk/>
            <pc:sldMk cId="1879270914" sldId="265"/>
            <ac:picMk id="19" creationId="{290090C4-500C-D4D5-23C5-9766ED80553B}"/>
          </ac:picMkLst>
        </pc:picChg>
      </pc:sldChg>
      <pc:sldChg chg="add del">
        <pc:chgData name="Fredrik Andreas Fasth Markussen" userId="dec68053-dae0-4a03-88be-0cfc401c0896" providerId="ADAL" clId="{F1D5D4C9-7435-4132-8B92-588534ED581C}" dt="2023-06-05T07:42:13.747" v="385"/>
        <pc:sldMkLst>
          <pc:docMk/>
          <pc:sldMk cId="501429179" sldId="266"/>
        </pc:sldMkLst>
      </pc:sldChg>
      <pc:sldChg chg="addSp delSp modSp add mod">
        <pc:chgData name="Fredrik Andreas Fasth Markussen" userId="dec68053-dae0-4a03-88be-0cfc401c0896" providerId="ADAL" clId="{F1D5D4C9-7435-4132-8B92-588534ED581C}" dt="2023-06-12T14:52:18.682" v="653" actId="1076"/>
        <pc:sldMkLst>
          <pc:docMk/>
          <pc:sldMk cId="2578048776" sldId="266"/>
        </pc:sldMkLst>
        <pc:picChg chg="add mod">
          <ac:chgData name="Fredrik Andreas Fasth Markussen" userId="dec68053-dae0-4a03-88be-0cfc401c0896" providerId="ADAL" clId="{F1D5D4C9-7435-4132-8B92-588534ED581C}" dt="2023-06-12T14:52:18.682" v="653" actId="1076"/>
          <ac:picMkLst>
            <pc:docMk/>
            <pc:sldMk cId="2578048776" sldId="266"/>
            <ac:picMk id="2" creationId="{BFDE4A15-D5A3-8063-1FAD-E53620145723}"/>
          </ac:picMkLst>
        </pc:picChg>
        <pc:picChg chg="del">
          <ac:chgData name="Fredrik Andreas Fasth Markussen" userId="dec68053-dae0-4a03-88be-0cfc401c0896" providerId="ADAL" clId="{F1D5D4C9-7435-4132-8B92-588534ED581C}" dt="2023-06-12T14:52:10.233" v="649" actId="478"/>
          <ac:picMkLst>
            <pc:docMk/>
            <pc:sldMk cId="2578048776" sldId="266"/>
            <ac:picMk id="4" creationId="{E7844EE1-DDDE-9151-9B62-AB326F86D993}"/>
          </ac:picMkLst>
        </pc:picChg>
      </pc:sldChg>
      <pc:sldChg chg="addSp delSp modSp new mod">
        <pc:chgData name="Fredrik Andreas Fasth Markussen" userId="dec68053-dae0-4a03-88be-0cfc401c0896" providerId="ADAL" clId="{F1D5D4C9-7435-4132-8B92-588534ED581C}" dt="2023-06-19T09:39:08.493" v="1256" actId="1076"/>
        <pc:sldMkLst>
          <pc:docMk/>
          <pc:sldMk cId="423073407" sldId="267"/>
        </pc:sldMkLst>
        <pc:spChg chg="add mod">
          <ac:chgData name="Fredrik Andreas Fasth Markussen" userId="dec68053-dae0-4a03-88be-0cfc401c0896" providerId="ADAL" clId="{F1D5D4C9-7435-4132-8B92-588534ED581C}" dt="2023-06-12T15:06:06.843" v="783" actId="1076"/>
          <ac:spMkLst>
            <pc:docMk/>
            <pc:sldMk cId="423073407" sldId="267"/>
            <ac:spMk id="4" creationId="{753CAF0C-D7EB-D46C-1BDD-751AAD18FF51}"/>
          </ac:spMkLst>
        </pc:spChg>
        <pc:spChg chg="add mod">
          <ac:chgData name="Fredrik Andreas Fasth Markussen" userId="dec68053-dae0-4a03-88be-0cfc401c0896" providerId="ADAL" clId="{F1D5D4C9-7435-4132-8B92-588534ED581C}" dt="2023-06-12T16:18:30.997" v="925" actId="1076"/>
          <ac:spMkLst>
            <pc:docMk/>
            <pc:sldMk cId="423073407" sldId="267"/>
            <ac:spMk id="11" creationId="{27D65EF6-8339-0C1F-C7FD-5F47CFF3AD79}"/>
          </ac:spMkLst>
        </pc:spChg>
        <pc:spChg chg="add mod">
          <ac:chgData name="Fredrik Andreas Fasth Markussen" userId="dec68053-dae0-4a03-88be-0cfc401c0896" providerId="ADAL" clId="{F1D5D4C9-7435-4132-8B92-588534ED581C}" dt="2023-06-12T15:06:21.719" v="790" actId="1076"/>
          <ac:spMkLst>
            <pc:docMk/>
            <pc:sldMk cId="423073407" sldId="267"/>
            <ac:spMk id="12" creationId="{9F2D3B45-3FBF-3DAF-6B15-2FD36E2E1AC7}"/>
          </ac:spMkLst>
        </pc:spChg>
        <pc:spChg chg="add mod">
          <ac:chgData name="Fredrik Andreas Fasth Markussen" userId="dec68053-dae0-4a03-88be-0cfc401c0896" providerId="ADAL" clId="{F1D5D4C9-7435-4132-8B92-588534ED581C}" dt="2023-06-12T15:06:17.687" v="788" actId="1076"/>
          <ac:spMkLst>
            <pc:docMk/>
            <pc:sldMk cId="423073407" sldId="267"/>
            <ac:spMk id="13" creationId="{52CD1988-CA35-3D29-E422-8FCA8B08F831}"/>
          </ac:spMkLst>
        </pc:spChg>
        <pc:spChg chg="add mod">
          <ac:chgData name="Fredrik Andreas Fasth Markussen" userId="dec68053-dae0-4a03-88be-0cfc401c0896" providerId="ADAL" clId="{F1D5D4C9-7435-4132-8B92-588534ED581C}" dt="2023-06-12T15:06:13.008" v="786" actId="1076"/>
          <ac:spMkLst>
            <pc:docMk/>
            <pc:sldMk cId="423073407" sldId="267"/>
            <ac:spMk id="18" creationId="{51A8122E-7B1E-03BF-1B49-F23890783546}"/>
          </ac:spMkLst>
        </pc:spChg>
        <pc:picChg chg="add mod">
          <ac:chgData name="Fredrik Andreas Fasth Markussen" userId="dec68053-dae0-4a03-88be-0cfc401c0896" providerId="ADAL" clId="{F1D5D4C9-7435-4132-8B92-588534ED581C}" dt="2023-06-12T15:06:08.804" v="784" actId="1076"/>
          <ac:picMkLst>
            <pc:docMk/>
            <pc:sldMk cId="423073407" sldId="267"/>
            <ac:picMk id="3" creationId="{FB0E3814-6FB4-B94A-1013-62FED9C6DA8C}"/>
          </ac:picMkLst>
        </pc:picChg>
        <pc:picChg chg="add del mod">
          <ac:chgData name="Fredrik Andreas Fasth Markussen" userId="dec68053-dae0-4a03-88be-0cfc401c0896" providerId="ADAL" clId="{F1D5D4C9-7435-4132-8B92-588534ED581C}" dt="2023-06-12T14:57:43.216" v="686" actId="22"/>
          <ac:picMkLst>
            <pc:docMk/>
            <pc:sldMk cId="423073407" sldId="267"/>
            <ac:picMk id="6" creationId="{41BEC4F1-936A-94D8-C7DD-5581031EDF3E}"/>
          </ac:picMkLst>
        </pc:picChg>
        <pc:picChg chg="add mod">
          <ac:chgData name="Fredrik Andreas Fasth Markussen" userId="dec68053-dae0-4a03-88be-0cfc401c0896" providerId="ADAL" clId="{F1D5D4C9-7435-4132-8B92-588534ED581C}" dt="2023-06-19T09:39:08.493" v="1256" actId="1076"/>
          <ac:picMkLst>
            <pc:docMk/>
            <pc:sldMk cId="423073407" sldId="267"/>
            <ac:picMk id="8" creationId="{8D00CDF8-1A4E-0414-5F96-B3326F029270}"/>
          </ac:picMkLst>
        </pc:picChg>
        <pc:picChg chg="add mod">
          <ac:chgData name="Fredrik Andreas Fasth Markussen" userId="dec68053-dae0-4a03-88be-0cfc401c0896" providerId="ADAL" clId="{F1D5D4C9-7435-4132-8B92-588534ED581C}" dt="2023-06-12T15:06:15.280" v="787" actId="1076"/>
          <ac:picMkLst>
            <pc:docMk/>
            <pc:sldMk cId="423073407" sldId="267"/>
            <ac:picMk id="10" creationId="{75C47F08-431D-8B8A-32C7-0385269AC7AD}"/>
          </ac:picMkLst>
        </pc:picChg>
        <pc:picChg chg="add del">
          <ac:chgData name="Fredrik Andreas Fasth Markussen" userId="dec68053-dae0-4a03-88be-0cfc401c0896" providerId="ADAL" clId="{F1D5D4C9-7435-4132-8B92-588534ED581C}" dt="2023-06-12T15:03:05.144" v="735" actId="22"/>
          <ac:picMkLst>
            <pc:docMk/>
            <pc:sldMk cId="423073407" sldId="267"/>
            <ac:picMk id="15" creationId="{D87C673F-067B-07CE-04A9-5CC45F8F4785}"/>
          </ac:picMkLst>
        </pc:picChg>
        <pc:picChg chg="add mod">
          <ac:chgData name="Fredrik Andreas Fasth Markussen" userId="dec68053-dae0-4a03-88be-0cfc401c0896" providerId="ADAL" clId="{F1D5D4C9-7435-4132-8B92-588534ED581C}" dt="2023-06-12T15:06:10.937" v="785" actId="1076"/>
          <ac:picMkLst>
            <pc:docMk/>
            <pc:sldMk cId="423073407" sldId="267"/>
            <ac:picMk id="17" creationId="{D7C9632E-1470-051D-319D-DAC8858678AA}"/>
          </ac:picMkLst>
        </pc:picChg>
      </pc:sldChg>
      <pc:sldChg chg="addSp delSp modSp add mod">
        <pc:chgData name="Fredrik Andreas Fasth Markussen" userId="dec68053-dae0-4a03-88be-0cfc401c0896" providerId="ADAL" clId="{F1D5D4C9-7435-4132-8B92-588534ED581C}" dt="2023-06-12T17:06:36.692" v="1131" actId="1076"/>
        <pc:sldMkLst>
          <pc:docMk/>
          <pc:sldMk cId="1573427562" sldId="268"/>
        </pc:sldMkLst>
        <pc:spChg chg="mod">
          <ac:chgData name="Fredrik Andreas Fasth Markussen" userId="dec68053-dae0-4a03-88be-0cfc401c0896" providerId="ADAL" clId="{F1D5D4C9-7435-4132-8B92-588534ED581C}" dt="2023-06-12T16:00:43.319" v="812" actId="20577"/>
          <ac:spMkLst>
            <pc:docMk/>
            <pc:sldMk cId="1573427562" sldId="268"/>
            <ac:spMk id="4" creationId="{753CAF0C-D7EB-D46C-1BDD-751AAD18FF51}"/>
          </ac:spMkLst>
        </pc:spChg>
        <pc:spChg chg="add mod">
          <ac:chgData name="Fredrik Andreas Fasth Markussen" userId="dec68053-dae0-4a03-88be-0cfc401c0896" providerId="ADAL" clId="{F1D5D4C9-7435-4132-8B92-588534ED581C}" dt="2023-06-12T17:06:19.291" v="1124" actId="14100"/>
          <ac:spMkLst>
            <pc:docMk/>
            <pc:sldMk cId="1573427562" sldId="268"/>
            <ac:spMk id="9" creationId="{A20962AE-9B7E-E55C-0110-A4016F602E5E}"/>
          </ac:spMkLst>
        </pc:spChg>
        <pc:spChg chg="mod">
          <ac:chgData name="Fredrik Andreas Fasth Markussen" userId="dec68053-dae0-4a03-88be-0cfc401c0896" providerId="ADAL" clId="{F1D5D4C9-7435-4132-8B92-588534ED581C}" dt="2023-06-12T17:06:23.054" v="1126" actId="14100"/>
          <ac:spMkLst>
            <pc:docMk/>
            <pc:sldMk cId="1573427562" sldId="268"/>
            <ac:spMk id="11" creationId="{27D65EF6-8339-0C1F-C7FD-5F47CFF3AD79}"/>
          </ac:spMkLst>
        </pc:spChg>
        <pc:spChg chg="del">
          <ac:chgData name="Fredrik Andreas Fasth Markussen" userId="dec68053-dae0-4a03-88be-0cfc401c0896" providerId="ADAL" clId="{F1D5D4C9-7435-4132-8B92-588534ED581C}" dt="2023-06-12T16:00:21.213" v="794" actId="478"/>
          <ac:spMkLst>
            <pc:docMk/>
            <pc:sldMk cId="1573427562" sldId="268"/>
            <ac:spMk id="12" creationId="{9F2D3B45-3FBF-3DAF-6B15-2FD36E2E1AC7}"/>
          </ac:spMkLst>
        </pc:spChg>
        <pc:spChg chg="del">
          <ac:chgData name="Fredrik Andreas Fasth Markussen" userId="dec68053-dae0-4a03-88be-0cfc401c0896" providerId="ADAL" clId="{F1D5D4C9-7435-4132-8B92-588534ED581C}" dt="2023-06-12T16:00:21.213" v="794" actId="478"/>
          <ac:spMkLst>
            <pc:docMk/>
            <pc:sldMk cId="1573427562" sldId="268"/>
            <ac:spMk id="13" creationId="{52CD1988-CA35-3D29-E422-8FCA8B08F831}"/>
          </ac:spMkLst>
        </pc:spChg>
        <pc:spChg chg="add mod">
          <ac:chgData name="Fredrik Andreas Fasth Markussen" userId="dec68053-dae0-4a03-88be-0cfc401c0896" providerId="ADAL" clId="{F1D5D4C9-7435-4132-8B92-588534ED581C}" dt="2023-06-12T16:11:43.130" v="880" actId="14100"/>
          <ac:spMkLst>
            <pc:docMk/>
            <pc:sldMk cId="1573427562" sldId="268"/>
            <ac:spMk id="16" creationId="{3E29EDAE-50A5-72FF-2D16-6DBEA0FAC903}"/>
          </ac:spMkLst>
        </pc:spChg>
        <pc:spChg chg="del">
          <ac:chgData name="Fredrik Andreas Fasth Markussen" userId="dec68053-dae0-4a03-88be-0cfc401c0896" providerId="ADAL" clId="{F1D5D4C9-7435-4132-8B92-588534ED581C}" dt="2023-06-12T16:00:21.213" v="794" actId="478"/>
          <ac:spMkLst>
            <pc:docMk/>
            <pc:sldMk cId="1573427562" sldId="268"/>
            <ac:spMk id="18" creationId="{51A8122E-7B1E-03BF-1B49-F23890783546}"/>
          </ac:spMkLst>
        </pc:spChg>
        <pc:spChg chg="add mod">
          <ac:chgData name="Fredrik Andreas Fasth Markussen" userId="dec68053-dae0-4a03-88be-0cfc401c0896" providerId="ADAL" clId="{F1D5D4C9-7435-4132-8B92-588534ED581C}" dt="2023-06-12T16:11:35.001" v="876" actId="1076"/>
          <ac:spMkLst>
            <pc:docMk/>
            <pc:sldMk cId="1573427562" sldId="268"/>
            <ac:spMk id="21" creationId="{E6B7328F-7318-E1F7-A6C9-E28E4686D218}"/>
          </ac:spMkLst>
        </pc:spChg>
        <pc:spChg chg="add mod">
          <ac:chgData name="Fredrik Andreas Fasth Markussen" userId="dec68053-dae0-4a03-88be-0cfc401c0896" providerId="ADAL" clId="{F1D5D4C9-7435-4132-8B92-588534ED581C}" dt="2023-06-12T17:06:15.380" v="1122" actId="14100"/>
          <ac:spMkLst>
            <pc:docMk/>
            <pc:sldMk cId="1573427562" sldId="268"/>
            <ac:spMk id="24" creationId="{A7713467-C773-90BF-4D5D-29AA60DE7700}"/>
          </ac:spMkLst>
        </pc:spChg>
        <pc:spChg chg="add mod">
          <ac:chgData name="Fredrik Andreas Fasth Markussen" userId="dec68053-dae0-4a03-88be-0cfc401c0896" providerId="ADAL" clId="{F1D5D4C9-7435-4132-8B92-588534ED581C}" dt="2023-06-12T17:06:10.684" v="1121" actId="1076"/>
          <ac:spMkLst>
            <pc:docMk/>
            <pc:sldMk cId="1573427562" sldId="268"/>
            <ac:spMk id="27" creationId="{D6FC604A-6E0B-662F-5509-1834B0C6EF7E}"/>
          </ac:spMkLst>
        </pc:spChg>
        <pc:picChg chg="del mod">
          <ac:chgData name="Fredrik Andreas Fasth Markussen" userId="dec68053-dae0-4a03-88be-0cfc401c0896" providerId="ADAL" clId="{F1D5D4C9-7435-4132-8B92-588534ED581C}" dt="2023-06-12T16:00:23.570" v="796" actId="478"/>
          <ac:picMkLst>
            <pc:docMk/>
            <pc:sldMk cId="1573427562" sldId="268"/>
            <ac:picMk id="3" creationId="{FB0E3814-6FB4-B94A-1013-62FED9C6DA8C}"/>
          </ac:picMkLst>
        </pc:picChg>
        <pc:picChg chg="add mod ord">
          <ac:chgData name="Fredrik Andreas Fasth Markussen" userId="dec68053-dae0-4a03-88be-0cfc401c0896" providerId="ADAL" clId="{F1D5D4C9-7435-4132-8B92-588534ED581C}" dt="2023-06-12T17:06:35.572" v="1130" actId="1076"/>
          <ac:picMkLst>
            <pc:docMk/>
            <pc:sldMk cId="1573427562" sldId="268"/>
            <ac:picMk id="5" creationId="{502B46A6-13F9-45FF-EFD3-72BA3621DA9E}"/>
          </ac:picMkLst>
        </pc:picChg>
        <pc:picChg chg="add mod">
          <ac:chgData name="Fredrik Andreas Fasth Markussen" userId="dec68053-dae0-4a03-88be-0cfc401c0896" providerId="ADAL" clId="{F1D5D4C9-7435-4132-8B92-588534ED581C}" dt="2023-06-12T17:06:36.692" v="1131" actId="1076"/>
          <ac:picMkLst>
            <pc:docMk/>
            <pc:sldMk cId="1573427562" sldId="268"/>
            <ac:picMk id="7" creationId="{76962F24-CBAC-FA96-F888-A8CBC116BB02}"/>
          </ac:picMkLst>
        </pc:picChg>
        <pc:picChg chg="del">
          <ac:chgData name="Fredrik Andreas Fasth Markussen" userId="dec68053-dae0-4a03-88be-0cfc401c0896" providerId="ADAL" clId="{F1D5D4C9-7435-4132-8B92-588534ED581C}" dt="2023-06-12T16:00:21.213" v="794" actId="478"/>
          <ac:picMkLst>
            <pc:docMk/>
            <pc:sldMk cId="1573427562" sldId="268"/>
            <ac:picMk id="8" creationId="{8D00CDF8-1A4E-0414-5F96-B3326F029270}"/>
          </ac:picMkLst>
        </pc:picChg>
        <pc:picChg chg="del">
          <ac:chgData name="Fredrik Andreas Fasth Markussen" userId="dec68053-dae0-4a03-88be-0cfc401c0896" providerId="ADAL" clId="{F1D5D4C9-7435-4132-8B92-588534ED581C}" dt="2023-06-12T16:00:21.213" v="794" actId="478"/>
          <ac:picMkLst>
            <pc:docMk/>
            <pc:sldMk cId="1573427562" sldId="268"/>
            <ac:picMk id="10" creationId="{75C47F08-431D-8B8A-32C7-0385269AC7AD}"/>
          </ac:picMkLst>
        </pc:picChg>
        <pc:picChg chg="add mod">
          <ac:chgData name="Fredrik Andreas Fasth Markussen" userId="dec68053-dae0-4a03-88be-0cfc401c0896" providerId="ADAL" clId="{F1D5D4C9-7435-4132-8B92-588534ED581C}" dt="2023-06-12T17:06:32.037" v="1128" actId="1076"/>
          <ac:picMkLst>
            <pc:docMk/>
            <pc:sldMk cId="1573427562" sldId="268"/>
            <ac:picMk id="15" creationId="{532832D9-FF44-F04A-5D6C-592A0BCA45BF}"/>
          </ac:picMkLst>
        </pc:picChg>
        <pc:picChg chg="del">
          <ac:chgData name="Fredrik Andreas Fasth Markussen" userId="dec68053-dae0-4a03-88be-0cfc401c0896" providerId="ADAL" clId="{F1D5D4C9-7435-4132-8B92-588534ED581C}" dt="2023-06-12T16:00:21.213" v="794" actId="478"/>
          <ac:picMkLst>
            <pc:docMk/>
            <pc:sldMk cId="1573427562" sldId="268"/>
            <ac:picMk id="17" creationId="{D7C9632E-1470-051D-319D-DAC8858678AA}"/>
          </ac:picMkLst>
        </pc:picChg>
        <pc:picChg chg="add mod">
          <ac:chgData name="Fredrik Andreas Fasth Markussen" userId="dec68053-dae0-4a03-88be-0cfc401c0896" providerId="ADAL" clId="{F1D5D4C9-7435-4132-8B92-588534ED581C}" dt="2023-06-12T17:06:34.373" v="1129" actId="1076"/>
          <ac:picMkLst>
            <pc:docMk/>
            <pc:sldMk cId="1573427562" sldId="268"/>
            <ac:picMk id="20" creationId="{D36B8D43-3E32-4F17-64EE-37380BAFE49B}"/>
          </ac:picMkLst>
        </pc:picChg>
        <pc:picChg chg="add mod">
          <ac:chgData name="Fredrik Andreas Fasth Markussen" userId="dec68053-dae0-4a03-88be-0cfc401c0896" providerId="ADAL" clId="{F1D5D4C9-7435-4132-8B92-588534ED581C}" dt="2023-06-12T17:06:06.965" v="1119" actId="1076"/>
          <ac:picMkLst>
            <pc:docMk/>
            <pc:sldMk cId="1573427562" sldId="268"/>
            <ac:picMk id="23" creationId="{A2B5C07F-7688-88A6-2442-D1AF6AAB65A0}"/>
          </ac:picMkLst>
        </pc:picChg>
        <pc:picChg chg="add mod">
          <ac:chgData name="Fredrik Andreas Fasth Markussen" userId="dec68053-dae0-4a03-88be-0cfc401c0896" providerId="ADAL" clId="{F1D5D4C9-7435-4132-8B92-588534ED581C}" dt="2023-06-12T17:06:27.493" v="1127" actId="14100"/>
          <ac:picMkLst>
            <pc:docMk/>
            <pc:sldMk cId="1573427562" sldId="268"/>
            <ac:picMk id="26" creationId="{7440D13B-556A-652E-1D68-AD023AEA9D66}"/>
          </ac:picMkLst>
        </pc:picChg>
      </pc:sldChg>
      <pc:sldChg chg="addSp delSp modSp add mod">
        <pc:chgData name="Fredrik Andreas Fasth Markussen" userId="dec68053-dae0-4a03-88be-0cfc401c0896" providerId="ADAL" clId="{F1D5D4C9-7435-4132-8B92-588534ED581C}" dt="2023-06-13T10:12:27.771" v="1253" actId="1076"/>
        <pc:sldMkLst>
          <pc:docMk/>
          <pc:sldMk cId="3069837623" sldId="269"/>
        </pc:sldMkLst>
        <pc:spChg chg="mod">
          <ac:chgData name="Fredrik Andreas Fasth Markussen" userId="dec68053-dae0-4a03-88be-0cfc401c0896" providerId="ADAL" clId="{F1D5D4C9-7435-4132-8B92-588534ED581C}" dt="2023-06-12T17:15:38.928" v="1227" actId="20577"/>
          <ac:spMkLst>
            <pc:docMk/>
            <pc:sldMk cId="3069837623" sldId="269"/>
            <ac:spMk id="4" creationId="{753CAF0C-D7EB-D46C-1BDD-751AAD18FF51}"/>
          </ac:spMkLst>
        </pc:spChg>
        <pc:spChg chg="add mod">
          <ac:chgData name="Fredrik Andreas Fasth Markussen" userId="dec68053-dae0-4a03-88be-0cfc401c0896" providerId="ADAL" clId="{F1D5D4C9-7435-4132-8B92-588534ED581C}" dt="2023-06-13T10:12:27.771" v="1253" actId="1076"/>
          <ac:spMkLst>
            <pc:docMk/>
            <pc:sldMk cId="3069837623" sldId="269"/>
            <ac:spMk id="6" creationId="{A351A723-15F0-FBC2-DB6D-EF3F98E016DF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9" creationId="{A20962AE-9B7E-E55C-0110-A4016F602E5E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11" creationId="{27D65EF6-8339-0C1F-C7FD-5F47CFF3AD79}"/>
          </ac:spMkLst>
        </pc:spChg>
        <pc:spChg chg="add mod">
          <ac:chgData name="Fredrik Andreas Fasth Markussen" userId="dec68053-dae0-4a03-88be-0cfc401c0896" providerId="ADAL" clId="{F1D5D4C9-7435-4132-8B92-588534ED581C}" dt="2023-06-13T10:11:46.961" v="1241" actId="1076"/>
          <ac:spMkLst>
            <pc:docMk/>
            <pc:sldMk cId="3069837623" sldId="269"/>
            <ac:spMk id="12" creationId="{C8A14238-5D4A-1ECC-F887-5DA006EC33F0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16" creationId="{3E29EDAE-50A5-72FF-2D16-6DBEA0FAC903}"/>
          </ac:spMkLst>
        </pc:spChg>
        <pc:spChg chg="add mod">
          <ac:chgData name="Fredrik Andreas Fasth Markussen" userId="dec68053-dae0-4a03-88be-0cfc401c0896" providerId="ADAL" clId="{F1D5D4C9-7435-4132-8B92-588534ED581C}" dt="2023-06-13T10:12:13.084" v="1250" actId="1076"/>
          <ac:spMkLst>
            <pc:docMk/>
            <pc:sldMk cId="3069837623" sldId="269"/>
            <ac:spMk id="17" creationId="{D5D87B41-710D-D73A-85E8-67D3EB4F1B17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21" creationId="{E6B7328F-7318-E1F7-A6C9-E28E4686D218}"/>
          </ac:spMkLst>
        </pc:spChg>
        <pc:spChg chg="add mod">
          <ac:chgData name="Fredrik Andreas Fasth Markussen" userId="dec68053-dae0-4a03-88be-0cfc401c0896" providerId="ADAL" clId="{F1D5D4C9-7435-4132-8B92-588534ED581C}" dt="2023-06-13T10:11:33.722" v="1238" actId="1076"/>
          <ac:spMkLst>
            <pc:docMk/>
            <pc:sldMk cId="3069837623" sldId="269"/>
            <ac:spMk id="22" creationId="{64DF9E9B-26D1-9673-122C-0FD1BC06E837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24" creationId="{A7713467-C773-90BF-4D5D-29AA60DE7700}"/>
          </ac:spMkLst>
        </pc:spChg>
        <pc:spChg chg="del">
          <ac:chgData name="Fredrik Andreas Fasth Markussen" userId="dec68053-dae0-4a03-88be-0cfc401c0896" providerId="ADAL" clId="{F1D5D4C9-7435-4132-8B92-588534ED581C}" dt="2023-06-12T16:17:51.152" v="905" actId="478"/>
          <ac:spMkLst>
            <pc:docMk/>
            <pc:sldMk cId="3069837623" sldId="269"/>
            <ac:spMk id="27" creationId="{D6FC604A-6E0B-662F-5509-1834B0C6EF7E}"/>
          </ac:spMkLst>
        </pc:spChg>
        <pc:picChg chg="add mod">
          <ac:chgData name="Fredrik Andreas Fasth Markussen" userId="dec68053-dae0-4a03-88be-0cfc401c0896" providerId="ADAL" clId="{F1D5D4C9-7435-4132-8B92-588534ED581C}" dt="2023-06-13T10:12:24.339" v="1252" actId="14100"/>
          <ac:picMkLst>
            <pc:docMk/>
            <pc:sldMk cId="3069837623" sldId="269"/>
            <ac:picMk id="3" creationId="{364BDB91-C5CF-8BE8-36D2-D1900C3D5382}"/>
          </ac:picMkLst>
        </pc:picChg>
        <pc:picChg chg="del">
          <ac:chgData name="Fredrik Andreas Fasth Markussen" userId="dec68053-dae0-4a03-88be-0cfc401c0896" providerId="ADAL" clId="{F1D5D4C9-7435-4132-8B92-588534ED581C}" dt="2023-06-12T16:17:55.439" v="906" actId="478"/>
          <ac:picMkLst>
            <pc:docMk/>
            <pc:sldMk cId="3069837623" sldId="269"/>
            <ac:picMk id="5" creationId="{502B46A6-13F9-45FF-EFD3-72BA3621DA9E}"/>
          </ac:picMkLst>
        </pc:picChg>
        <pc:picChg chg="del">
          <ac:chgData name="Fredrik Andreas Fasth Markussen" userId="dec68053-dae0-4a03-88be-0cfc401c0896" providerId="ADAL" clId="{F1D5D4C9-7435-4132-8B92-588534ED581C}" dt="2023-06-12T16:17:55.439" v="906" actId="478"/>
          <ac:picMkLst>
            <pc:docMk/>
            <pc:sldMk cId="3069837623" sldId="269"/>
            <ac:picMk id="7" creationId="{76962F24-CBAC-FA96-F888-A8CBC116BB02}"/>
          </ac:picMkLst>
        </pc:picChg>
        <pc:picChg chg="add mod">
          <ac:chgData name="Fredrik Andreas Fasth Markussen" userId="dec68053-dae0-4a03-88be-0cfc401c0896" providerId="ADAL" clId="{F1D5D4C9-7435-4132-8B92-588534ED581C}" dt="2023-06-13T10:11:44.442" v="1240" actId="14100"/>
          <ac:picMkLst>
            <pc:docMk/>
            <pc:sldMk cId="3069837623" sldId="269"/>
            <ac:picMk id="10" creationId="{5F0F2FA6-27DE-A398-C65F-ADF2C7E2687E}"/>
          </ac:picMkLst>
        </pc:picChg>
        <pc:picChg chg="add mod">
          <ac:chgData name="Fredrik Andreas Fasth Markussen" userId="dec68053-dae0-4a03-88be-0cfc401c0896" providerId="ADAL" clId="{F1D5D4C9-7435-4132-8B92-588534ED581C}" dt="2023-06-13T10:12:10.464" v="1249" actId="1076"/>
          <ac:picMkLst>
            <pc:docMk/>
            <pc:sldMk cId="3069837623" sldId="269"/>
            <ac:picMk id="14" creationId="{45B599F7-BDF1-EFDF-9CDF-E965ADAB5406}"/>
          </ac:picMkLst>
        </pc:picChg>
        <pc:picChg chg="del">
          <ac:chgData name="Fredrik Andreas Fasth Markussen" userId="dec68053-dae0-4a03-88be-0cfc401c0896" providerId="ADAL" clId="{F1D5D4C9-7435-4132-8B92-588534ED581C}" dt="2023-06-12T16:17:51.152" v="905" actId="478"/>
          <ac:picMkLst>
            <pc:docMk/>
            <pc:sldMk cId="3069837623" sldId="269"/>
            <ac:picMk id="15" creationId="{532832D9-FF44-F04A-5D6C-592A0BCA45BF}"/>
          </ac:picMkLst>
        </pc:picChg>
        <pc:picChg chg="add mod">
          <ac:chgData name="Fredrik Andreas Fasth Markussen" userId="dec68053-dae0-4a03-88be-0cfc401c0896" providerId="ADAL" clId="{F1D5D4C9-7435-4132-8B92-588534ED581C}" dt="2023-06-13T10:11:33.722" v="1238" actId="1076"/>
          <ac:picMkLst>
            <pc:docMk/>
            <pc:sldMk cId="3069837623" sldId="269"/>
            <ac:picMk id="19" creationId="{CE51F032-57F6-9E7C-30CB-C95369A6DF44}"/>
          </ac:picMkLst>
        </pc:picChg>
        <pc:picChg chg="del">
          <ac:chgData name="Fredrik Andreas Fasth Markussen" userId="dec68053-dae0-4a03-88be-0cfc401c0896" providerId="ADAL" clId="{F1D5D4C9-7435-4132-8B92-588534ED581C}" dt="2023-06-12T16:17:51.152" v="905" actId="478"/>
          <ac:picMkLst>
            <pc:docMk/>
            <pc:sldMk cId="3069837623" sldId="269"/>
            <ac:picMk id="20" creationId="{D36B8D43-3E32-4F17-64EE-37380BAFE49B}"/>
          </ac:picMkLst>
        </pc:picChg>
        <pc:picChg chg="del">
          <ac:chgData name="Fredrik Andreas Fasth Markussen" userId="dec68053-dae0-4a03-88be-0cfc401c0896" providerId="ADAL" clId="{F1D5D4C9-7435-4132-8B92-588534ED581C}" dt="2023-06-12T16:17:55.951" v="907" actId="478"/>
          <ac:picMkLst>
            <pc:docMk/>
            <pc:sldMk cId="3069837623" sldId="269"/>
            <ac:picMk id="23" creationId="{A2B5C07F-7688-88A6-2442-D1AF6AAB65A0}"/>
          </ac:picMkLst>
        </pc:picChg>
        <pc:picChg chg="del">
          <ac:chgData name="Fredrik Andreas Fasth Markussen" userId="dec68053-dae0-4a03-88be-0cfc401c0896" providerId="ADAL" clId="{F1D5D4C9-7435-4132-8B92-588534ED581C}" dt="2023-06-12T16:17:51.152" v="905" actId="478"/>
          <ac:picMkLst>
            <pc:docMk/>
            <pc:sldMk cId="3069837623" sldId="269"/>
            <ac:picMk id="26" creationId="{7440D13B-556A-652E-1D68-AD023AEA9D66}"/>
          </ac:picMkLst>
        </pc:picChg>
      </pc:sldChg>
      <pc:sldChg chg="addSp delSp modSp new mod">
        <pc:chgData name="Fredrik Andreas Fasth Markussen" userId="dec68053-dae0-4a03-88be-0cfc401c0896" providerId="ADAL" clId="{F1D5D4C9-7435-4132-8B92-588534ED581C}" dt="2023-06-12T17:11:39.337" v="1212" actId="20577"/>
        <pc:sldMkLst>
          <pc:docMk/>
          <pc:sldMk cId="823723878" sldId="270"/>
        </pc:sldMkLst>
        <pc:spChg chg="add mod">
          <ac:chgData name="Fredrik Andreas Fasth Markussen" userId="dec68053-dae0-4a03-88be-0cfc401c0896" providerId="ADAL" clId="{F1D5D4C9-7435-4132-8B92-588534ED581C}" dt="2023-06-12T17:07:53.989" v="1155" actId="1076"/>
          <ac:spMkLst>
            <pc:docMk/>
            <pc:sldMk cId="823723878" sldId="270"/>
            <ac:spMk id="4" creationId="{DFC41585-A1DA-283F-93BF-5D47AAB68B27}"/>
          </ac:spMkLst>
        </pc:spChg>
        <pc:spChg chg="add mod">
          <ac:chgData name="Fredrik Andreas Fasth Markussen" userId="dec68053-dae0-4a03-88be-0cfc401c0896" providerId="ADAL" clId="{F1D5D4C9-7435-4132-8B92-588534ED581C}" dt="2023-06-12T17:07:47.124" v="1151" actId="1076"/>
          <ac:spMkLst>
            <pc:docMk/>
            <pc:sldMk cId="823723878" sldId="270"/>
            <ac:spMk id="9" creationId="{7B4C2BFC-E491-09CC-99CE-E2B93F1D5ABB}"/>
          </ac:spMkLst>
        </pc:spChg>
        <pc:spChg chg="add mod">
          <ac:chgData name="Fredrik Andreas Fasth Markussen" userId="dec68053-dae0-4a03-88be-0cfc401c0896" providerId="ADAL" clId="{F1D5D4C9-7435-4132-8B92-588534ED581C}" dt="2023-06-12T17:07:44.487" v="1150" actId="1076"/>
          <ac:spMkLst>
            <pc:docMk/>
            <pc:sldMk cId="823723878" sldId="270"/>
            <ac:spMk id="12" creationId="{99028E30-0603-54F9-6B76-27E6D354814E}"/>
          </ac:spMkLst>
        </pc:spChg>
        <pc:spChg chg="add mod">
          <ac:chgData name="Fredrik Andreas Fasth Markussen" userId="dec68053-dae0-4a03-88be-0cfc401c0896" providerId="ADAL" clId="{F1D5D4C9-7435-4132-8B92-588534ED581C}" dt="2023-06-12T17:11:39.337" v="1212" actId="20577"/>
          <ac:spMkLst>
            <pc:docMk/>
            <pc:sldMk cId="823723878" sldId="270"/>
            <ac:spMk id="13" creationId="{A25F8BAE-EDBA-EB3D-4A33-93D8DFAFFCBA}"/>
          </ac:spMkLst>
        </pc:spChg>
        <pc:picChg chg="add del mod">
          <ac:chgData name="Fredrik Andreas Fasth Markussen" userId="dec68053-dae0-4a03-88be-0cfc401c0896" providerId="ADAL" clId="{F1D5D4C9-7435-4132-8B92-588534ED581C}" dt="2023-06-12T16:37:39.222" v="989" actId="478"/>
          <ac:picMkLst>
            <pc:docMk/>
            <pc:sldMk cId="823723878" sldId="270"/>
            <ac:picMk id="3" creationId="{AFD789FC-0185-39BD-C054-A017E73D7214}"/>
          </ac:picMkLst>
        </pc:picChg>
        <pc:picChg chg="add mod ord">
          <ac:chgData name="Fredrik Andreas Fasth Markussen" userId="dec68053-dae0-4a03-88be-0cfc401c0896" providerId="ADAL" clId="{F1D5D4C9-7435-4132-8B92-588534ED581C}" dt="2023-06-12T17:07:51.196" v="1154" actId="1076"/>
          <ac:picMkLst>
            <pc:docMk/>
            <pc:sldMk cId="823723878" sldId="270"/>
            <ac:picMk id="6" creationId="{0E508456-0098-D39A-D0C1-9021BA84B546}"/>
          </ac:picMkLst>
        </pc:picChg>
        <pc:picChg chg="add mod">
          <ac:chgData name="Fredrik Andreas Fasth Markussen" userId="dec68053-dae0-4a03-88be-0cfc401c0896" providerId="ADAL" clId="{F1D5D4C9-7435-4132-8B92-588534ED581C}" dt="2023-06-12T17:07:48.492" v="1152" actId="1076"/>
          <ac:picMkLst>
            <pc:docMk/>
            <pc:sldMk cId="823723878" sldId="270"/>
            <ac:picMk id="8" creationId="{39015895-93C8-7343-6204-69272BDF26F1}"/>
          </ac:picMkLst>
        </pc:picChg>
        <pc:picChg chg="add mod">
          <ac:chgData name="Fredrik Andreas Fasth Markussen" userId="dec68053-dae0-4a03-88be-0cfc401c0896" providerId="ADAL" clId="{F1D5D4C9-7435-4132-8B92-588534ED581C}" dt="2023-06-12T17:07:42.253" v="1149" actId="1076"/>
          <ac:picMkLst>
            <pc:docMk/>
            <pc:sldMk cId="823723878" sldId="270"/>
            <ac:picMk id="11" creationId="{34A08349-9050-0533-1CE1-20CE4C05A53B}"/>
          </ac:picMkLst>
        </pc:picChg>
      </pc:sldChg>
      <pc:sldChg chg="addSp modSp new mod">
        <pc:chgData name="Fredrik Andreas Fasth Markussen" userId="dec68053-dae0-4a03-88be-0cfc401c0896" providerId="ADAL" clId="{F1D5D4C9-7435-4132-8B92-588534ED581C}" dt="2023-06-19T08:36:23.073" v="1255" actId="14100"/>
        <pc:sldMkLst>
          <pc:docMk/>
          <pc:sldMk cId="1300885702" sldId="271"/>
        </pc:sldMkLst>
        <pc:spChg chg="add mod">
          <ac:chgData name="Fredrik Andreas Fasth Markussen" userId="dec68053-dae0-4a03-88be-0cfc401c0896" providerId="ADAL" clId="{F1D5D4C9-7435-4132-8B92-588534ED581C}" dt="2023-06-12T17:09:04.325" v="1162" actId="14100"/>
          <ac:spMkLst>
            <pc:docMk/>
            <pc:sldMk cId="1300885702" sldId="271"/>
            <ac:spMk id="4" creationId="{684F4B3E-9F5E-91A2-5E68-85D0C45F2C2E}"/>
          </ac:spMkLst>
        </pc:spChg>
        <pc:spChg chg="add mod">
          <ac:chgData name="Fredrik Andreas Fasth Markussen" userId="dec68053-dae0-4a03-88be-0cfc401c0896" providerId="ADAL" clId="{F1D5D4C9-7435-4132-8B92-588534ED581C}" dt="2023-06-13T10:11:03.629" v="1233" actId="1076"/>
          <ac:spMkLst>
            <pc:docMk/>
            <pc:sldMk cId="1300885702" sldId="271"/>
            <ac:spMk id="7" creationId="{05E4333D-DF4B-6608-5FE9-66288EBF9B38}"/>
          </ac:spMkLst>
        </pc:spChg>
        <pc:spChg chg="add mod">
          <ac:chgData name="Fredrik Andreas Fasth Markussen" userId="dec68053-dae0-4a03-88be-0cfc401c0896" providerId="ADAL" clId="{F1D5D4C9-7435-4132-8B92-588534ED581C}" dt="2023-06-13T10:11:06.180" v="1234" actId="1076"/>
          <ac:spMkLst>
            <pc:docMk/>
            <pc:sldMk cId="1300885702" sldId="271"/>
            <ac:spMk id="10" creationId="{EFFCBE75-0274-0B8C-430B-7B61F2542D0D}"/>
          </ac:spMkLst>
        </pc:spChg>
        <pc:spChg chg="add mod">
          <ac:chgData name="Fredrik Andreas Fasth Markussen" userId="dec68053-dae0-4a03-88be-0cfc401c0896" providerId="ADAL" clId="{F1D5D4C9-7435-4132-8B92-588534ED581C}" dt="2023-06-13T10:11:14.729" v="1237" actId="1076"/>
          <ac:spMkLst>
            <pc:docMk/>
            <pc:sldMk cId="1300885702" sldId="271"/>
            <ac:spMk id="13" creationId="{1BC3057A-86DD-28C3-9CE6-9A9E8D30DA00}"/>
          </ac:spMkLst>
        </pc:spChg>
        <pc:spChg chg="add mod">
          <ac:chgData name="Fredrik Andreas Fasth Markussen" userId="dec68053-dae0-4a03-88be-0cfc401c0896" providerId="ADAL" clId="{F1D5D4C9-7435-4132-8B92-588534ED581C}" dt="2023-06-12T17:16:07.945" v="1231" actId="20577"/>
          <ac:spMkLst>
            <pc:docMk/>
            <pc:sldMk cId="1300885702" sldId="271"/>
            <ac:spMk id="14" creationId="{A965816A-FA32-5936-E192-06470B3707D9}"/>
          </ac:spMkLst>
        </pc:spChg>
        <pc:picChg chg="add mod">
          <ac:chgData name="Fredrik Andreas Fasth Markussen" userId="dec68053-dae0-4a03-88be-0cfc401c0896" providerId="ADAL" clId="{F1D5D4C9-7435-4132-8B92-588534ED581C}" dt="2023-06-12T17:09:06.349" v="1163" actId="14100"/>
          <ac:picMkLst>
            <pc:docMk/>
            <pc:sldMk cId="1300885702" sldId="271"/>
            <ac:picMk id="3" creationId="{D4669E0B-8FC5-CA63-EDB3-26B3F479CABD}"/>
          </ac:picMkLst>
        </pc:picChg>
        <pc:picChg chg="add mod">
          <ac:chgData name="Fredrik Andreas Fasth Markussen" userId="dec68053-dae0-4a03-88be-0cfc401c0896" providerId="ADAL" clId="{F1D5D4C9-7435-4132-8B92-588534ED581C}" dt="2023-06-12T17:09:23.361" v="1169" actId="1076"/>
          <ac:picMkLst>
            <pc:docMk/>
            <pc:sldMk cId="1300885702" sldId="271"/>
            <ac:picMk id="6" creationId="{99793E19-9080-9E8B-9417-61BAEE13CE33}"/>
          </ac:picMkLst>
        </pc:picChg>
        <pc:picChg chg="add mod">
          <ac:chgData name="Fredrik Andreas Fasth Markussen" userId="dec68053-dae0-4a03-88be-0cfc401c0896" providerId="ADAL" clId="{F1D5D4C9-7435-4132-8B92-588534ED581C}" dt="2023-06-12T17:09:33.181" v="1173" actId="14100"/>
          <ac:picMkLst>
            <pc:docMk/>
            <pc:sldMk cId="1300885702" sldId="271"/>
            <ac:picMk id="9" creationId="{0EBEA3F1-4524-FC18-2F8A-81C67E613240}"/>
          </ac:picMkLst>
        </pc:picChg>
        <pc:picChg chg="add mod">
          <ac:chgData name="Fredrik Andreas Fasth Markussen" userId="dec68053-dae0-4a03-88be-0cfc401c0896" providerId="ADAL" clId="{F1D5D4C9-7435-4132-8B92-588534ED581C}" dt="2023-06-19T08:36:23.073" v="1255" actId="14100"/>
          <ac:picMkLst>
            <pc:docMk/>
            <pc:sldMk cId="1300885702" sldId="271"/>
            <ac:picMk id="12" creationId="{4B354B44-5839-1DE3-F95E-0C75F662A5C4}"/>
          </ac:picMkLst>
        </pc:picChg>
      </pc:sldChg>
      <pc:sldChg chg="addSp modSp new mod">
        <pc:chgData name="Fredrik Andreas Fasth Markussen" userId="dec68053-dae0-4a03-88be-0cfc401c0896" providerId="ADAL" clId="{F1D5D4C9-7435-4132-8B92-588534ED581C}" dt="2023-06-12T17:11:49.901" v="1220" actId="20577"/>
        <pc:sldMkLst>
          <pc:docMk/>
          <pc:sldMk cId="817701022" sldId="272"/>
        </pc:sldMkLst>
        <pc:spChg chg="add mod">
          <ac:chgData name="Fredrik Andreas Fasth Markussen" userId="dec68053-dae0-4a03-88be-0cfc401c0896" providerId="ADAL" clId="{F1D5D4C9-7435-4132-8B92-588534ED581C}" dt="2023-06-12T17:10:29.758" v="1198" actId="1076"/>
          <ac:spMkLst>
            <pc:docMk/>
            <pc:sldMk cId="817701022" sldId="272"/>
            <ac:spMk id="4" creationId="{D22AA19B-FD8E-11A4-4E0D-748B4BD18B0A}"/>
          </ac:spMkLst>
        </pc:spChg>
        <pc:spChg chg="add mod">
          <ac:chgData name="Fredrik Andreas Fasth Markussen" userId="dec68053-dae0-4a03-88be-0cfc401c0896" providerId="ADAL" clId="{F1D5D4C9-7435-4132-8B92-588534ED581C}" dt="2023-06-12T17:10:22.709" v="1195" actId="14100"/>
          <ac:spMkLst>
            <pc:docMk/>
            <pc:sldMk cId="817701022" sldId="272"/>
            <ac:spMk id="7" creationId="{78E0AA98-4417-4E88-4305-7EFD6A87B833}"/>
          </ac:spMkLst>
        </pc:spChg>
        <pc:spChg chg="add mod">
          <ac:chgData name="Fredrik Andreas Fasth Markussen" userId="dec68053-dae0-4a03-88be-0cfc401c0896" providerId="ADAL" clId="{F1D5D4C9-7435-4132-8B92-588534ED581C}" dt="2023-06-12T17:10:17.901" v="1193" actId="1076"/>
          <ac:spMkLst>
            <pc:docMk/>
            <pc:sldMk cId="817701022" sldId="272"/>
            <ac:spMk id="10" creationId="{3D3D90FF-90E5-7539-D5B0-65B2E0055491}"/>
          </ac:spMkLst>
        </pc:spChg>
        <pc:spChg chg="add mod">
          <ac:chgData name="Fredrik Andreas Fasth Markussen" userId="dec68053-dae0-4a03-88be-0cfc401c0896" providerId="ADAL" clId="{F1D5D4C9-7435-4132-8B92-588534ED581C}" dt="2023-06-12T17:11:49.901" v="1220" actId="20577"/>
          <ac:spMkLst>
            <pc:docMk/>
            <pc:sldMk cId="817701022" sldId="272"/>
            <ac:spMk id="11" creationId="{89C3179B-3563-F266-634B-2DD25EC5BBF9}"/>
          </ac:spMkLst>
        </pc:spChg>
        <pc:picChg chg="add mod">
          <ac:chgData name="Fredrik Andreas Fasth Markussen" userId="dec68053-dae0-4a03-88be-0cfc401c0896" providerId="ADAL" clId="{F1D5D4C9-7435-4132-8B92-588534ED581C}" dt="2023-06-12T17:10:29.758" v="1198" actId="1076"/>
          <ac:picMkLst>
            <pc:docMk/>
            <pc:sldMk cId="817701022" sldId="272"/>
            <ac:picMk id="3" creationId="{F6D855E8-BDA1-9AEB-9319-90370FF336A9}"/>
          </ac:picMkLst>
        </pc:picChg>
        <pc:picChg chg="add mod">
          <ac:chgData name="Fredrik Andreas Fasth Markussen" userId="dec68053-dae0-4a03-88be-0cfc401c0896" providerId="ADAL" clId="{F1D5D4C9-7435-4132-8B92-588534ED581C}" dt="2023-06-12T17:10:22.709" v="1195" actId="14100"/>
          <ac:picMkLst>
            <pc:docMk/>
            <pc:sldMk cId="817701022" sldId="272"/>
            <ac:picMk id="6" creationId="{8D8C5758-36A0-C299-89C0-03820F016F60}"/>
          </ac:picMkLst>
        </pc:picChg>
        <pc:picChg chg="add mod">
          <ac:chgData name="Fredrik Andreas Fasth Markussen" userId="dec68053-dae0-4a03-88be-0cfc401c0896" providerId="ADAL" clId="{F1D5D4C9-7435-4132-8B92-588534ED581C}" dt="2023-06-12T17:10:17.901" v="1193" actId="1076"/>
          <ac:picMkLst>
            <pc:docMk/>
            <pc:sldMk cId="817701022" sldId="272"/>
            <ac:picMk id="9" creationId="{E85BD8C0-8E1A-26D3-C8B8-9D40B03C20B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07:51:32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5EE0-B031-589D-9A82-58C2D31A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0A3E7-E64A-331A-347A-216E04395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D8275-C682-3FB9-4185-24C4CE59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4CEE0-5A80-E190-97FD-B5EC9912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1A861-C4A9-2C73-5E0A-2CC9A4F2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68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6A42-9980-A0C5-2EBC-BC73BDBB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17C63-2501-F8FF-4DC4-58478C9F0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4DC7-E14C-519B-CEA1-9DA71E92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C09F4-5901-6FF3-09B4-0ACFD95C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34A49-B4CE-B3C5-903A-9426E820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E2816-7507-641A-1F56-9B08165DD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9D67B-1237-F62C-CEC1-CBE7178C7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00FF5-E936-DED1-FB5A-DF8452C2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8C8F-33FA-2A21-D67B-73E71C1D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C951-9313-D04B-0299-471C520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F75E-48EA-21E6-0ED0-AD5A8C74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AC41-ADCB-6BF8-08BC-161B1413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EECF-EFB4-0D12-D53E-FB2739B0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9F997-925D-E79E-9F83-B2D376FF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484D-8FAC-CC53-B7FE-BE46EA00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7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14C1-9A5C-FAAD-3350-2EB2B658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37FB5-D4E0-93E0-38E3-858369DEA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A9D2F-06F7-9C49-14E2-A85D28D1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7678-D219-2CCF-29DF-72E9AFDC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A8F4A-AE9E-A1DA-55B9-207C9833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2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774E-0F99-F089-A30D-AC66ACFF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DE10-71F1-2E07-BB09-894D25ED3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A9C62-7984-E075-F7CE-27F8E92AE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84569-3200-57EA-7B4B-4D6889B3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EE033-192D-D4FC-E83B-838B42D5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1DE15-72AD-3223-88A4-840743CF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3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20FE-BB0B-E6D4-5078-886A8A5A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7611F-EA0F-0682-8D72-0F5481786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76613-50C7-61A0-45FB-DDD6E62DF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40303-43F1-BE74-85B7-5E74F4B5A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807D3-1380-F44F-345A-592E84554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3F261-1A90-D173-60AB-306BC453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95C48-32E5-6FE0-A1CF-4828F05F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F5BBF-72E0-238F-5EE1-AA5865FF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7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0DF8-BA22-525D-3F70-E515A158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362AF-E929-CFB8-F49F-28E454D3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66DE9-D056-C92A-8070-E82A85DE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B8F37-A8EC-E341-3E75-0E4244AD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7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F03CD-427B-2E4F-DAED-17A6878D7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99250-40C2-4D5E-8890-EF8E2E53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F881-90A2-92AA-D278-C4DA6511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1A3C-AB2C-4F19-E6C0-C0579A00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8169-A5AD-1194-F2E4-5AE66BB37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A53C7-E038-9442-EE68-9E09D4CFF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C7C7-2E4F-6347-0496-3376DDCC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06241-8E72-47B9-66BE-95FA993C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3F9AA-0819-7EE7-010D-8A8711D4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89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7FFA-687C-FECF-F19C-A2E85CD1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FD920-C61F-6FE3-6EF8-FA7201652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AE65B-72EE-D409-4B03-B00C206A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FD3BC-F93E-0B1A-5882-B1CA47D4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33A5-DA3A-D47D-5159-F2B7631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ECDBC-1A91-6FC7-A629-C7CAAFEA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95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6793D-0728-F875-97DB-1E838CEA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5CD67-DF0D-115B-DD47-90F5BB774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6834C-6A75-33E9-A7B3-AC5AD0BFA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7669-1647-45A4-9C80-2F5C9C88A0DC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1C2C-D50B-B383-1F68-7EC81396B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21AA5-B5A2-F730-F273-02079138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F64F2-9BB3-40A8-8A89-88D4A0EDF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7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16E-A033-CEBA-A97F-025330DD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644" y="-1499495"/>
            <a:ext cx="9144000" cy="2387600"/>
          </a:xfrm>
        </p:spPr>
        <p:txBody>
          <a:bodyPr/>
          <a:lstStyle/>
          <a:p>
            <a:r>
              <a:rPr lang="nb-NO"/>
              <a:t>IBE2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1774B-C804-00A7-1A01-5C123478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321" y="4646448"/>
            <a:ext cx="1331875" cy="506261"/>
          </a:xfrm>
        </p:spPr>
        <p:txBody>
          <a:bodyPr/>
          <a:lstStyle/>
          <a:p>
            <a:r>
              <a:rPr lang="nb-NO"/>
              <a:t>H211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ED71C-F27A-8453-1CB2-192FD4A6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7" y="1638895"/>
            <a:ext cx="2498236" cy="2955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13AAA-66A9-E677-00B8-4A41D8B0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47" y="1638896"/>
            <a:ext cx="2396805" cy="303564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7837A52-DA99-1988-F21B-7C4680B2E920}"/>
              </a:ext>
            </a:extLst>
          </p:cNvPr>
          <p:cNvSpPr txBox="1">
            <a:spLocks/>
          </p:cNvSpPr>
          <p:nvPr/>
        </p:nvSpPr>
        <p:spPr>
          <a:xfrm>
            <a:off x="3730551" y="4712843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H274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3A3F6-6773-A262-A482-8D2799C9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71" y="1590449"/>
            <a:ext cx="2417312" cy="300399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7FC8F38-A3BC-4E03-5096-86EE0C5394D6}"/>
              </a:ext>
            </a:extLst>
          </p:cNvPr>
          <p:cNvSpPr txBox="1">
            <a:spLocks/>
          </p:cNvSpPr>
          <p:nvPr/>
        </p:nvSpPr>
        <p:spPr>
          <a:xfrm>
            <a:off x="6270791" y="4761290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H275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12618-E8F2-5197-A19D-FDEF06B6A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280" y="1333827"/>
            <a:ext cx="2362728" cy="38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3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15B80-0055-EDB6-8FB2-2E750E4E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8" y="131554"/>
            <a:ext cx="3949406" cy="3094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B4BB1-FC89-7869-BA4E-BBA3A7E4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88" y="113627"/>
            <a:ext cx="3792333" cy="3130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1B600-2968-A99E-C177-C45C9826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752" y="3293534"/>
            <a:ext cx="3916861" cy="3233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18096-2D17-BEED-DFCB-4C428A96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7" y="3429000"/>
            <a:ext cx="4078563" cy="319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8D6BB-5445-2604-6C41-0E349BB6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41" y="3373744"/>
            <a:ext cx="4023990" cy="3153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D7938-D484-2507-792B-DB68C2087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0991" y="3293534"/>
            <a:ext cx="1083274" cy="8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E4A15-D5A3-8063-1FAD-E536201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7" y="308138"/>
            <a:ext cx="11145655" cy="59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4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E3814-6FB4-B94A-1013-62FED9C6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6" y="1982364"/>
            <a:ext cx="3011572" cy="3282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CAF0C-D7EB-D46C-1BDD-751AAD18FF51}"/>
              </a:ext>
            </a:extLst>
          </p:cNvPr>
          <p:cNvSpPr txBox="1"/>
          <p:nvPr/>
        </p:nvSpPr>
        <p:spPr>
          <a:xfrm>
            <a:off x="5322971" y="429653"/>
            <a:ext cx="154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/>
              <a:t>Entry</a:t>
            </a:r>
            <a:r>
              <a:rPr lang="nb-NO"/>
              <a:t> MBH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0CDF8-1A4E-0414-5F96-B3326F02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7" y="1970717"/>
            <a:ext cx="2708884" cy="3294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47F08-431D-8B8A-32C7-0385269A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41" y="2054032"/>
            <a:ext cx="2600872" cy="3318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65EF6-8339-0C1F-C7FD-5F47CFF3AD79}"/>
              </a:ext>
            </a:extLst>
          </p:cNvPr>
          <p:cNvSpPr txBox="1"/>
          <p:nvPr/>
        </p:nvSpPr>
        <p:spPr>
          <a:xfrm>
            <a:off x="123058" y="2139445"/>
            <a:ext cx="137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H254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D3B45-3FBF-3DAF-6B15-2FD36E2E1AC7}"/>
              </a:ext>
            </a:extLst>
          </p:cNvPr>
          <p:cNvSpPr txBox="1"/>
          <p:nvPr/>
        </p:nvSpPr>
        <p:spPr>
          <a:xfrm>
            <a:off x="3438918" y="2078774"/>
            <a:ext cx="137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H319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CD1988-CA35-3D29-E422-8FCA8B08F831}"/>
              </a:ext>
            </a:extLst>
          </p:cNvPr>
          <p:cNvSpPr txBox="1"/>
          <p:nvPr/>
        </p:nvSpPr>
        <p:spPr>
          <a:xfrm>
            <a:off x="6205810" y="2042636"/>
            <a:ext cx="179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H241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C9632E-1470-051D-319D-DAC88586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995" y="2077742"/>
            <a:ext cx="3040947" cy="32943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A8122E-7B1E-03BF-1B49-F23890783546}"/>
              </a:ext>
            </a:extLst>
          </p:cNvPr>
          <p:cNvSpPr txBox="1"/>
          <p:nvPr/>
        </p:nvSpPr>
        <p:spPr>
          <a:xfrm>
            <a:off x="9156651" y="2227302"/>
            <a:ext cx="179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H243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B46A6-13F9-45FF-EFD3-72BA3621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" y="1044423"/>
            <a:ext cx="2243310" cy="2719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CAF0C-D7EB-D46C-1BDD-751AAD18FF51}"/>
              </a:ext>
            </a:extLst>
          </p:cNvPr>
          <p:cNvSpPr txBox="1"/>
          <p:nvPr/>
        </p:nvSpPr>
        <p:spPr>
          <a:xfrm>
            <a:off x="5322971" y="429653"/>
            <a:ext cx="154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T1,T2,T3 MBH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65EF6-8339-0C1F-C7FD-5F47CFF3AD79}"/>
              </a:ext>
            </a:extLst>
          </p:cNvPr>
          <p:cNvSpPr txBox="1"/>
          <p:nvPr/>
        </p:nvSpPr>
        <p:spPr>
          <a:xfrm>
            <a:off x="-15393" y="1024745"/>
            <a:ext cx="93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SH4 T1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62F24-CBAC-FA96-F888-A8CBC116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32" y="1044423"/>
            <a:ext cx="2088233" cy="2718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0962AE-9B7E-E55C-0110-A4016F602E5E}"/>
              </a:ext>
            </a:extLst>
          </p:cNvPr>
          <p:cNvSpPr txBox="1"/>
          <p:nvPr/>
        </p:nvSpPr>
        <p:spPr>
          <a:xfrm>
            <a:off x="2345441" y="1024745"/>
            <a:ext cx="11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SH14 T1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832D9-FF44-F04A-5D6C-592A0BCA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4" y="3952906"/>
            <a:ext cx="1976780" cy="2609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9EDAE-50A5-72FF-2D16-6DBEA0FAC903}"/>
              </a:ext>
            </a:extLst>
          </p:cNvPr>
          <p:cNvSpPr txBox="1"/>
          <p:nvPr/>
        </p:nvSpPr>
        <p:spPr>
          <a:xfrm>
            <a:off x="2418776" y="4016222"/>
            <a:ext cx="730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SH19 T2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6B8D43-3E32-4F17-64EE-37380BAFE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6" y="3905864"/>
            <a:ext cx="2082199" cy="25459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B7328F-7318-E1F7-A6C9-E28E4686D218}"/>
              </a:ext>
            </a:extLst>
          </p:cNvPr>
          <p:cNvSpPr txBox="1"/>
          <p:nvPr/>
        </p:nvSpPr>
        <p:spPr>
          <a:xfrm>
            <a:off x="80805" y="4016222"/>
            <a:ext cx="68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SH26 T2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B5C07F-7688-88A6-2442-D1AF6AAB6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105" y="1044423"/>
            <a:ext cx="2115494" cy="27184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713467-C773-90BF-4D5D-29AA60DE7700}"/>
              </a:ext>
            </a:extLst>
          </p:cNvPr>
          <p:cNvSpPr txBox="1"/>
          <p:nvPr/>
        </p:nvSpPr>
        <p:spPr>
          <a:xfrm>
            <a:off x="4577340" y="1153467"/>
            <a:ext cx="90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SH6 T3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40D13B-556A-652E-1D68-AD023AEA9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351" y="1044423"/>
            <a:ext cx="2204695" cy="27184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FC604A-6E0B-662F-5509-1834B0C6EF7E}"/>
              </a:ext>
            </a:extLst>
          </p:cNvPr>
          <p:cNvSpPr txBox="1"/>
          <p:nvPr/>
        </p:nvSpPr>
        <p:spPr>
          <a:xfrm>
            <a:off x="6724663" y="1117078"/>
            <a:ext cx="143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S21 T3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2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CAF0C-D7EB-D46C-1BDD-751AAD18FF51}"/>
              </a:ext>
            </a:extLst>
          </p:cNvPr>
          <p:cNvSpPr txBox="1"/>
          <p:nvPr/>
        </p:nvSpPr>
        <p:spPr>
          <a:xfrm>
            <a:off x="5262300" y="46166"/>
            <a:ext cx="1546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/>
              <a:t>Arousal</a:t>
            </a:r>
            <a:r>
              <a:rPr lang="nb-NO"/>
              <a:t> 1  MBH</a:t>
            </a:r>
          </a:p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BDB91-C5CF-8BE8-36D2-D1900C3D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79" y="1439390"/>
            <a:ext cx="2449773" cy="3155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51A723-15F0-FBC2-DB6D-EF3F98E016DF}"/>
              </a:ext>
            </a:extLst>
          </p:cNvPr>
          <p:cNvSpPr txBox="1"/>
          <p:nvPr/>
        </p:nvSpPr>
        <p:spPr>
          <a:xfrm>
            <a:off x="1738842" y="1439390"/>
            <a:ext cx="137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H216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0F2FA6-27DE-A398-C65F-ADF2C7E2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18" y="1439390"/>
            <a:ext cx="2230189" cy="3156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14238-5D4A-1ECC-F887-5DA006EC33F0}"/>
              </a:ext>
            </a:extLst>
          </p:cNvPr>
          <p:cNvSpPr txBox="1"/>
          <p:nvPr/>
        </p:nvSpPr>
        <p:spPr>
          <a:xfrm>
            <a:off x="6989218" y="1484672"/>
            <a:ext cx="1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H298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B599F7-BDF1-EFDF-9CDF-E965ADAB5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89" y="1439390"/>
            <a:ext cx="2499892" cy="3155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D87B41-710D-D73A-85E8-67D3EB4F1B17}"/>
              </a:ext>
            </a:extLst>
          </p:cNvPr>
          <p:cNvSpPr txBox="1"/>
          <p:nvPr/>
        </p:nvSpPr>
        <p:spPr>
          <a:xfrm>
            <a:off x="4389089" y="1439390"/>
            <a:ext cx="73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H263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51F032-57F6-9E7C-30CB-C95369A6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644" y="1439390"/>
            <a:ext cx="2587329" cy="31562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DF9E9B-26D1-9673-122C-0FD1BC06E837}"/>
              </a:ext>
            </a:extLst>
          </p:cNvPr>
          <p:cNvSpPr txBox="1"/>
          <p:nvPr/>
        </p:nvSpPr>
        <p:spPr>
          <a:xfrm>
            <a:off x="9319644" y="1484672"/>
            <a:ext cx="77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H276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3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508456-0098-D39A-D0C1-9021BA84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" y="1257565"/>
            <a:ext cx="4374933" cy="4811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41585-A1DA-283F-93BF-5D47AAB68B27}"/>
              </a:ext>
            </a:extLst>
          </p:cNvPr>
          <p:cNvSpPr txBox="1"/>
          <p:nvPr/>
        </p:nvSpPr>
        <p:spPr>
          <a:xfrm>
            <a:off x="217970" y="1442231"/>
            <a:ext cx="8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H236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015895-93C8-7343-6204-69272BDF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38" y="1257565"/>
            <a:ext cx="4005203" cy="4632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C2BFC-E491-09CC-99CE-E2B93F1D5ABB}"/>
              </a:ext>
            </a:extLst>
          </p:cNvPr>
          <p:cNvSpPr txBox="1"/>
          <p:nvPr/>
        </p:nvSpPr>
        <p:spPr>
          <a:xfrm>
            <a:off x="4559600" y="1257565"/>
            <a:ext cx="8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H273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08349-9050-0533-1CE1-20CE4C05A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18" y="1137023"/>
            <a:ext cx="3479801" cy="5253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028E30-0603-54F9-6B76-27E6D354814E}"/>
              </a:ext>
            </a:extLst>
          </p:cNvPr>
          <p:cNvSpPr txBox="1"/>
          <p:nvPr/>
        </p:nvSpPr>
        <p:spPr>
          <a:xfrm>
            <a:off x="8537218" y="1137023"/>
            <a:ext cx="87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H300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F8BAE-EDBA-EB3D-4A33-93D8DFAFFCBA}"/>
              </a:ext>
            </a:extLst>
          </p:cNvPr>
          <p:cNvSpPr txBox="1"/>
          <p:nvPr/>
        </p:nvSpPr>
        <p:spPr>
          <a:xfrm>
            <a:off x="5262300" y="46166"/>
            <a:ext cx="1546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/>
              <a:t>Arousal</a:t>
            </a:r>
            <a:r>
              <a:rPr lang="nb-NO"/>
              <a:t> 2 MBH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2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69E0B-8FC5-CA63-EDB3-26B3F47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6" y="387230"/>
            <a:ext cx="2927937" cy="3529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F4B3E-9F5E-91A2-5E68-85D0C45F2C2E}"/>
              </a:ext>
            </a:extLst>
          </p:cNvPr>
          <p:cNvSpPr txBox="1"/>
          <p:nvPr/>
        </p:nvSpPr>
        <p:spPr>
          <a:xfrm>
            <a:off x="143947" y="387230"/>
            <a:ext cx="83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H278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93E19-9080-9E8B-9417-61BAEE13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31" y="421879"/>
            <a:ext cx="2802514" cy="349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4333D-DF4B-6608-5FE9-66288EBF9B38}"/>
              </a:ext>
            </a:extLst>
          </p:cNvPr>
          <p:cNvSpPr txBox="1"/>
          <p:nvPr/>
        </p:nvSpPr>
        <p:spPr>
          <a:xfrm>
            <a:off x="3071884" y="421879"/>
            <a:ext cx="991187" cy="38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H245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EA3F1-4524-FC18-2F8A-81C67E61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24" y="421879"/>
            <a:ext cx="2575805" cy="349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CBE75-0274-0B8C-430B-7B61F2542D0D}"/>
              </a:ext>
            </a:extLst>
          </p:cNvPr>
          <p:cNvSpPr txBox="1"/>
          <p:nvPr/>
        </p:nvSpPr>
        <p:spPr>
          <a:xfrm>
            <a:off x="5874398" y="427790"/>
            <a:ext cx="82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H264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54B44-5839-1DE3-F95E-0C75F662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203" y="421878"/>
            <a:ext cx="2995059" cy="3495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3057A-86DD-28C3-9CE6-9A9E8D30DA00}"/>
              </a:ext>
            </a:extLst>
          </p:cNvPr>
          <p:cNvSpPr txBox="1"/>
          <p:nvPr/>
        </p:nvSpPr>
        <p:spPr>
          <a:xfrm>
            <a:off x="8535180" y="427790"/>
            <a:ext cx="104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H224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5816A-FA32-5936-E192-06470B3707D9}"/>
              </a:ext>
            </a:extLst>
          </p:cNvPr>
          <p:cNvSpPr txBox="1"/>
          <p:nvPr/>
        </p:nvSpPr>
        <p:spPr>
          <a:xfrm>
            <a:off x="5262300" y="46166"/>
            <a:ext cx="154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IBE1 MBH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88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855E8-BDA1-9AEB-9319-90370FF33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14" y="1465388"/>
            <a:ext cx="3052937" cy="3678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AA19B-FD8E-11A4-4E0D-748B4BD18B0A}"/>
              </a:ext>
            </a:extLst>
          </p:cNvPr>
          <p:cNvSpPr txBox="1"/>
          <p:nvPr/>
        </p:nvSpPr>
        <p:spPr>
          <a:xfrm>
            <a:off x="849454" y="1576948"/>
            <a:ext cx="692241" cy="37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H275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C5758-36A0-C299-89C0-03820F01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47" y="1165971"/>
            <a:ext cx="2873774" cy="4289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0AA98-4417-4E88-4305-7EFD6A87B833}"/>
              </a:ext>
            </a:extLst>
          </p:cNvPr>
          <p:cNvSpPr txBox="1"/>
          <p:nvPr/>
        </p:nvSpPr>
        <p:spPr>
          <a:xfrm>
            <a:off x="4208885" y="1220910"/>
            <a:ext cx="74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H274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5BD8C0-8E1A-26D3-C8B8-9D40B03C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28" y="1209327"/>
            <a:ext cx="3114249" cy="3728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D90FF-90E5-7539-D5B0-65B2E0055491}"/>
              </a:ext>
            </a:extLst>
          </p:cNvPr>
          <p:cNvSpPr txBox="1"/>
          <p:nvPr/>
        </p:nvSpPr>
        <p:spPr>
          <a:xfrm>
            <a:off x="7682183" y="1214342"/>
            <a:ext cx="74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H211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3179B-3563-F266-634B-2DD25EC5BBF9}"/>
              </a:ext>
            </a:extLst>
          </p:cNvPr>
          <p:cNvSpPr txBox="1"/>
          <p:nvPr/>
        </p:nvSpPr>
        <p:spPr>
          <a:xfrm>
            <a:off x="4895752" y="456070"/>
            <a:ext cx="154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IBE 2 MBH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0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16E-A033-CEBA-A97F-025330DD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644" y="-1499495"/>
            <a:ext cx="9144000" cy="2387600"/>
          </a:xfrm>
        </p:spPr>
        <p:txBody>
          <a:bodyPr/>
          <a:lstStyle/>
          <a:p>
            <a:r>
              <a:rPr lang="nb-NO"/>
              <a:t>ENT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1774B-C804-00A7-1A01-5C123478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321" y="4646448"/>
            <a:ext cx="1331875" cy="506261"/>
          </a:xfrm>
        </p:spPr>
        <p:txBody>
          <a:bodyPr/>
          <a:lstStyle/>
          <a:p>
            <a:r>
              <a:rPr lang="nb-NO"/>
              <a:t>H241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0EDF6-F0EF-C9D3-12DC-BBB46A12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0" y="624046"/>
            <a:ext cx="3096815" cy="3878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A19D5-E077-28CB-5765-49A6BC76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97" y="624046"/>
            <a:ext cx="3179542" cy="387861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41AF24-09CB-3E81-2A0E-E70EE9C4EEDA}"/>
              </a:ext>
            </a:extLst>
          </p:cNvPr>
          <p:cNvSpPr txBox="1">
            <a:spLocks/>
          </p:cNvSpPr>
          <p:nvPr/>
        </p:nvSpPr>
        <p:spPr>
          <a:xfrm>
            <a:off x="4354596" y="4681839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H243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81F34-7412-C27A-4803-99462264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21" y="624046"/>
            <a:ext cx="3492958" cy="387861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301FDEA-F9CD-F111-BCD8-0C0FF80A7432}"/>
              </a:ext>
            </a:extLst>
          </p:cNvPr>
          <p:cNvSpPr txBox="1">
            <a:spLocks/>
          </p:cNvSpPr>
          <p:nvPr/>
        </p:nvSpPr>
        <p:spPr>
          <a:xfrm>
            <a:off x="7241529" y="4582888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H319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16E-A033-CEBA-A97F-025330DD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644" y="-1499495"/>
            <a:ext cx="9144000" cy="2387600"/>
          </a:xfrm>
        </p:spPr>
        <p:txBody>
          <a:bodyPr/>
          <a:lstStyle/>
          <a:p>
            <a:r>
              <a:rPr lang="nb-NO" err="1"/>
              <a:t>Arousal</a:t>
            </a:r>
            <a:r>
              <a:rPr lang="nb-NO"/>
              <a:t> 1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1774B-C804-00A7-1A01-5C123478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321" y="4646448"/>
            <a:ext cx="1331875" cy="506261"/>
          </a:xfrm>
        </p:spPr>
        <p:txBody>
          <a:bodyPr/>
          <a:lstStyle/>
          <a:p>
            <a:r>
              <a:rPr lang="nb-NO"/>
              <a:t>H216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53BC-EB02-2E49-A124-4BAF2D12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62" y="1215830"/>
            <a:ext cx="2496882" cy="3102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894BC-6C61-D2F5-BD2E-A582D5B0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51" y="1200834"/>
            <a:ext cx="2391683" cy="313288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8B089FC-895A-588A-2475-449D9672E8AB}"/>
              </a:ext>
            </a:extLst>
          </p:cNvPr>
          <p:cNvSpPr txBox="1">
            <a:spLocks/>
          </p:cNvSpPr>
          <p:nvPr/>
        </p:nvSpPr>
        <p:spPr>
          <a:xfrm>
            <a:off x="4020904" y="4608168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H276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9AEC8-3753-3AD8-8710-D2431A37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67" y="1185839"/>
            <a:ext cx="2241217" cy="313288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96067FA-2FFA-D1A3-B6C5-6C9A0A6BAF33}"/>
              </a:ext>
            </a:extLst>
          </p:cNvPr>
          <p:cNvSpPr txBox="1">
            <a:spLocks/>
          </p:cNvSpPr>
          <p:nvPr/>
        </p:nvSpPr>
        <p:spPr>
          <a:xfrm>
            <a:off x="6312474" y="4608167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H298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17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16E-A033-CEBA-A97F-025330DD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644" y="-1499495"/>
            <a:ext cx="9144000" cy="2387600"/>
          </a:xfrm>
        </p:spPr>
        <p:txBody>
          <a:bodyPr/>
          <a:lstStyle/>
          <a:p>
            <a:r>
              <a:rPr lang="nb-NO" err="1"/>
              <a:t>Arousal</a:t>
            </a:r>
            <a:r>
              <a:rPr lang="nb-NO"/>
              <a:t> 2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1774B-C804-00A7-1A01-5C123478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321" y="4646448"/>
            <a:ext cx="1331875" cy="506261"/>
          </a:xfrm>
        </p:spPr>
        <p:txBody>
          <a:bodyPr/>
          <a:lstStyle/>
          <a:p>
            <a:r>
              <a:rPr lang="nb-NO"/>
              <a:t>H236</a:t>
            </a:r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3661B-6872-07DC-479A-FE0F7F3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2" y="957978"/>
            <a:ext cx="2738971" cy="3618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2FEC6-9B4D-C7C5-4ADD-1013B98B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35" y="957978"/>
            <a:ext cx="3110064" cy="36983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67C079D-ED79-000E-F795-B5359776C3CA}"/>
              </a:ext>
            </a:extLst>
          </p:cNvPr>
          <p:cNvSpPr txBox="1">
            <a:spLocks/>
          </p:cNvSpPr>
          <p:nvPr/>
        </p:nvSpPr>
        <p:spPr>
          <a:xfrm>
            <a:off x="4350262" y="4646447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H273</a:t>
            </a:r>
          </a:p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B8C0CE-AE02-36A2-F631-D2484B62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92" y="957979"/>
            <a:ext cx="2597624" cy="366763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4F7EA07-BC31-F637-A5D9-6501CF9C80DD}"/>
              </a:ext>
            </a:extLst>
          </p:cNvPr>
          <p:cNvSpPr txBox="1">
            <a:spLocks/>
          </p:cNvSpPr>
          <p:nvPr/>
        </p:nvSpPr>
        <p:spPr>
          <a:xfrm>
            <a:off x="7427875" y="4871743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H300</a:t>
            </a:r>
          </a:p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11F827C-07EA-31E7-0BAD-BB45D54475F1}"/>
                  </a:ext>
                </a:extLst>
              </p14:cNvPr>
              <p14:cNvContentPartPr/>
              <p14:nvPr/>
            </p14:nvContentPartPr>
            <p14:xfrm>
              <a:off x="10278993" y="180514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11F827C-07EA-31E7-0BAD-BB45D54475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9993" y="179614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1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16E-A033-CEBA-A97F-025330DD1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644" y="-1499495"/>
            <a:ext cx="9144000" cy="2387600"/>
          </a:xfrm>
        </p:spPr>
        <p:txBody>
          <a:bodyPr/>
          <a:lstStyle/>
          <a:p>
            <a:r>
              <a:rPr lang="nb-NO"/>
              <a:t>IBE1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1774B-C804-00A7-1A01-5C123478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321" y="4646448"/>
            <a:ext cx="1331875" cy="506261"/>
          </a:xfrm>
        </p:spPr>
        <p:txBody>
          <a:bodyPr/>
          <a:lstStyle/>
          <a:p>
            <a:r>
              <a:rPr lang="nb-NO"/>
              <a:t>H224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D9928-0DB4-88D7-4978-77B68DD2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0" y="1018407"/>
            <a:ext cx="304349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B7F789-B868-F0FB-AC8F-6DB74EFD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34" y="1081386"/>
            <a:ext cx="2263920" cy="27952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89A0698-3EFF-20B4-F858-FA2DC23E5FE9}"/>
              </a:ext>
            </a:extLst>
          </p:cNvPr>
          <p:cNvSpPr txBox="1">
            <a:spLocks/>
          </p:cNvSpPr>
          <p:nvPr/>
        </p:nvSpPr>
        <p:spPr>
          <a:xfrm>
            <a:off x="4337262" y="4393317"/>
            <a:ext cx="1331875" cy="50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H264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29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5A72A17-9FBF-338D-B0E6-013232F2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94" y="3538899"/>
            <a:ext cx="3767202" cy="3109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DA0B2-0120-29D6-20FE-855888ED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14" y="290224"/>
            <a:ext cx="3891820" cy="3053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7C794B-EE9F-4263-D380-4CE54EA1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14" y="3538898"/>
            <a:ext cx="3767203" cy="3109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4588D9-8440-524D-7838-2397045DF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494" y="290224"/>
            <a:ext cx="3698660" cy="30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4209545-33A2-925C-9D60-7B301FF4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00" y="3051981"/>
            <a:ext cx="2800988" cy="23099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1E2514-566C-E95E-E39E-FC631377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2" y="3065038"/>
            <a:ext cx="2798038" cy="2309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0CEB4-346E-8464-F759-A155C76DF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2" y="689649"/>
            <a:ext cx="2798038" cy="2309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49A20-6612-BD44-F095-84A2DAA0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752" y="689648"/>
            <a:ext cx="2798039" cy="230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F7F23-E702-6D2F-D329-3AA0954CB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56" y="3051981"/>
            <a:ext cx="2777659" cy="2293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56768-059A-1CC1-6B6B-59BE0E38E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220" y="677849"/>
            <a:ext cx="2812332" cy="232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C4C0E-2F17-7AE3-1628-8C586E76B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663" y="677847"/>
            <a:ext cx="2812332" cy="2321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E9AC4-AF72-76ED-F308-CF0F05DEA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326" y="3051982"/>
            <a:ext cx="2829669" cy="23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FB411-5A59-3DD5-A2FA-05E6D976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91" y="107577"/>
            <a:ext cx="3774109" cy="3115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7A2E2-2DEB-1CD1-504F-05613F94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91" y="3373597"/>
            <a:ext cx="3774109" cy="31156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090C4-500C-D4D5-23C5-9766ED80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73597"/>
            <a:ext cx="3774109" cy="31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7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44EE1-DDDE-9151-9B62-AB326F86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5" y="0"/>
            <a:ext cx="11841794" cy="63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64bc909-1dac-4a5e-a8a7-1f87353f3a1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C7951811A984EBA60CB7D4FE30218" ma:contentTypeVersion="15" ma:contentTypeDescription="Create a new document." ma:contentTypeScope="" ma:versionID="c695d7a9716c24ad1cc3ececb449a6a2">
  <xsd:schema xmlns:xsd="http://www.w3.org/2001/XMLSchema" xmlns:xs="http://www.w3.org/2001/XMLSchema" xmlns:p="http://schemas.microsoft.com/office/2006/metadata/properties" xmlns:ns3="c79d919f-7253-4234-a458-c33ec1c3f9df" xmlns:ns4="a64bc909-1dac-4a5e-a8a7-1f87353f3a1d" targetNamespace="http://schemas.microsoft.com/office/2006/metadata/properties" ma:root="true" ma:fieldsID="3f16954766414fad2ebd78a8b73a657a" ns3:_="" ns4:_="">
    <xsd:import namespace="c79d919f-7253-4234-a458-c33ec1c3f9df"/>
    <xsd:import namespace="a64bc909-1dac-4a5e-a8a7-1f87353f3a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d919f-7253-4234-a458-c33ec1c3f9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4bc909-1dac-4a5e-a8a7-1f87353f3a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51D257-40C3-4EFC-9F45-5AB0A4EA8B76}">
  <ds:schemaRefs>
    <ds:schemaRef ds:uri="a64bc909-1dac-4a5e-a8a7-1f87353f3a1d"/>
    <ds:schemaRef ds:uri="c79d919f-7253-4234-a458-c33ec1c3f9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4D2CC2-D666-4326-B4E9-6EF0419BCF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40F320-01CF-4393-9980-A41CD00CB84F}">
  <ds:schemaRefs>
    <ds:schemaRef ds:uri="a64bc909-1dac-4a5e-a8a7-1f87353f3a1d"/>
    <ds:schemaRef ds:uri="c79d919f-7253-4234-a458-c33ec1c3f9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IBE2</vt:lpstr>
      <vt:lpstr>ENT</vt:lpstr>
      <vt:lpstr>Arousal 1</vt:lpstr>
      <vt:lpstr>Arousal 2</vt:lpstr>
      <vt:lpstr>IBE1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UiT The Arctic University of Norway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IBE2</dc:title>
  <dc:creator>Fredrik  Markussen</dc:creator>
  <cp:lastModifiedBy>Fredrik  Markussen</cp:lastModifiedBy>
  <cp:revision>1</cp:revision>
  <dcterms:created xsi:type="dcterms:W3CDTF">2023-05-19T06:59:23Z</dcterms:created>
  <dcterms:modified xsi:type="dcterms:W3CDTF">2023-06-19T09:39:19Z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0x010100A89C7951811A984EBA60CB7D4FE30218</vt:lpwstr>
  </property>
</Properties>
</file>